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9794" r:id="rId3"/>
    <p:sldId id="9797" r:id="rId4"/>
    <p:sldId id="9800" r:id="rId5"/>
    <p:sldId id="9796" r:id="rId6"/>
    <p:sldId id="9795" r:id="rId7"/>
    <p:sldId id="9798" r:id="rId8"/>
    <p:sldId id="9799" r:id="rId9"/>
    <p:sldId id="9801" r:id="rId10"/>
    <p:sldId id="9802" r:id="rId11"/>
    <p:sldId id="9803" r:id="rId12"/>
    <p:sldId id="980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3D9"/>
    <a:srgbClr val="CEE2AE"/>
    <a:srgbClr val="9EE1CC"/>
    <a:srgbClr val="A5CAD2"/>
    <a:srgbClr val="6F5F90"/>
    <a:srgbClr val="FF7B89"/>
    <a:srgbClr val="758EB7"/>
    <a:srgbClr val="1A1E14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99" autoAdjust="0"/>
  </p:normalViewPr>
  <p:slideViewPr>
    <p:cSldViewPr snapToGrid="0">
      <p:cViewPr>
        <p:scale>
          <a:sx n="100" d="100"/>
          <a:sy n="100" d="100"/>
        </p:scale>
        <p:origin x="10" y="-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00D9D-DC65-4582-BC8B-1E5D57BF7266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39F16-28FC-41AB-951E-74EB35691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2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9"/>
          <p:cNvSpPr>
            <a:spLocks/>
          </p:cNvSpPr>
          <p:nvPr userDrawn="1"/>
        </p:nvSpPr>
        <p:spPr bwMode="auto">
          <a:xfrm>
            <a:off x="4705383" y="-1588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3048680" y="3431352"/>
            <a:ext cx="2711540" cy="3426648"/>
          </a:xfrm>
          <a:custGeom>
            <a:avLst/>
            <a:gdLst>
              <a:gd name="T0" fmla="*/ 1293 w 1293"/>
              <a:gd name="T1" fmla="*/ 1634 h 1634"/>
              <a:gd name="T2" fmla="*/ 0 w 1293"/>
              <a:gd name="T3" fmla="*/ 1634 h 1634"/>
              <a:gd name="T4" fmla="*/ 1293 w 1293"/>
              <a:gd name="T5" fmla="*/ 0 h 1634"/>
              <a:gd name="T6" fmla="*/ 1293 w 1293"/>
              <a:gd name="T7" fmla="*/ 1634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3" h="1634">
                <a:moveTo>
                  <a:pt x="1293" y="1634"/>
                </a:moveTo>
                <a:lnTo>
                  <a:pt x="0" y="1634"/>
                </a:lnTo>
                <a:lnTo>
                  <a:pt x="1293" y="0"/>
                </a:lnTo>
                <a:lnTo>
                  <a:pt x="1293" y="16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5760220" y="3431352"/>
            <a:ext cx="2707346" cy="3426648"/>
          </a:xfrm>
          <a:custGeom>
            <a:avLst/>
            <a:gdLst>
              <a:gd name="T0" fmla="*/ 0 w 1291"/>
              <a:gd name="T1" fmla="*/ 0 h 1634"/>
              <a:gd name="T2" fmla="*/ 1291 w 1291"/>
              <a:gd name="T3" fmla="*/ 0 h 1634"/>
              <a:gd name="T4" fmla="*/ 0 w 1291"/>
              <a:gd name="T5" fmla="*/ 1634 h 1634"/>
              <a:gd name="T6" fmla="*/ 0 w 1291"/>
              <a:gd name="T7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1" h="1634">
                <a:moveTo>
                  <a:pt x="0" y="0"/>
                </a:moveTo>
                <a:lnTo>
                  <a:pt x="1291" y="0"/>
                </a:lnTo>
                <a:lnTo>
                  <a:pt x="0" y="1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90590" y="3100856"/>
            <a:ext cx="5815010" cy="558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890590" y="2313707"/>
            <a:ext cx="5815010" cy="69859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0099" name="Rectangle 9934"/>
          <p:cNvSpPr>
            <a:spLocks noChangeArrowheads="1"/>
          </p:cNvSpPr>
          <p:nvPr userDrawn="1"/>
        </p:nvSpPr>
        <p:spPr bwMode="auto">
          <a:xfrm>
            <a:off x="890588" y="3936768"/>
            <a:ext cx="138113" cy="138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11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57288" y="3829815"/>
            <a:ext cx="4883151" cy="3714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050" b="0">
                <a:latin typeface="+mj-ea"/>
                <a:ea typeface="+mj-ea"/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57288" y="4201290"/>
            <a:ext cx="4883151" cy="3714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050" b="0">
                <a:latin typeface="+mj-ea"/>
                <a:ea typeface="+mj-ea"/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 flipV="1">
            <a:off x="890588" y="3056576"/>
            <a:ext cx="5149854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0"/>
          <p:cNvSpPr>
            <a:spLocks/>
          </p:cNvSpPr>
          <p:nvPr userDrawn="1"/>
        </p:nvSpPr>
        <p:spPr bwMode="auto">
          <a:xfrm>
            <a:off x="-1588" y="-1588"/>
            <a:ext cx="1801813" cy="2263775"/>
          </a:xfrm>
          <a:custGeom>
            <a:avLst/>
            <a:gdLst>
              <a:gd name="T0" fmla="*/ 0 w 1135"/>
              <a:gd name="T1" fmla="*/ 0 h 1426"/>
              <a:gd name="T2" fmla="*/ 1135 w 1135"/>
              <a:gd name="T3" fmla="*/ 0 h 1426"/>
              <a:gd name="T4" fmla="*/ 0 w 1135"/>
              <a:gd name="T5" fmla="*/ 1426 h 1426"/>
              <a:gd name="T6" fmla="*/ 0 w 1135"/>
              <a:gd name="T7" fmla="*/ 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5" h="1426">
                <a:moveTo>
                  <a:pt x="0" y="0"/>
                </a:moveTo>
                <a:lnTo>
                  <a:pt x="1135" y="0"/>
                </a:lnTo>
                <a:lnTo>
                  <a:pt x="0" y="14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14" name="Freeform 11"/>
          <p:cNvSpPr>
            <a:spLocks/>
          </p:cNvSpPr>
          <p:nvPr userDrawn="1"/>
        </p:nvSpPr>
        <p:spPr bwMode="auto">
          <a:xfrm>
            <a:off x="890588" y="-1588"/>
            <a:ext cx="909638" cy="1141413"/>
          </a:xfrm>
          <a:custGeom>
            <a:avLst/>
            <a:gdLst>
              <a:gd name="T0" fmla="*/ 573 w 573"/>
              <a:gd name="T1" fmla="*/ 719 h 719"/>
              <a:gd name="T2" fmla="*/ 0 w 573"/>
              <a:gd name="T3" fmla="*/ 719 h 719"/>
              <a:gd name="T4" fmla="*/ 573 w 573"/>
              <a:gd name="T5" fmla="*/ 0 h 719"/>
              <a:gd name="T6" fmla="*/ 573 w 573"/>
              <a:gd name="T7" fmla="*/ 719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719">
                <a:moveTo>
                  <a:pt x="573" y="719"/>
                </a:moveTo>
                <a:lnTo>
                  <a:pt x="0" y="719"/>
                </a:lnTo>
                <a:lnTo>
                  <a:pt x="573" y="0"/>
                </a:lnTo>
                <a:lnTo>
                  <a:pt x="573" y="71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sp>
        <p:nvSpPr>
          <p:cNvPr id="16" name="Freeform 12"/>
          <p:cNvSpPr>
            <a:spLocks/>
          </p:cNvSpPr>
          <p:nvPr userDrawn="1"/>
        </p:nvSpPr>
        <p:spPr bwMode="auto">
          <a:xfrm>
            <a:off x="1800225" y="-1588"/>
            <a:ext cx="906463" cy="1141413"/>
          </a:xfrm>
          <a:custGeom>
            <a:avLst/>
            <a:gdLst>
              <a:gd name="T0" fmla="*/ 0 w 571"/>
              <a:gd name="T1" fmla="*/ 0 h 719"/>
              <a:gd name="T2" fmla="*/ 571 w 571"/>
              <a:gd name="T3" fmla="*/ 0 h 719"/>
              <a:gd name="T4" fmla="*/ 0 w 571"/>
              <a:gd name="T5" fmla="*/ 719 h 719"/>
              <a:gd name="T6" fmla="*/ 0 w 571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1" h="719">
                <a:moveTo>
                  <a:pt x="0" y="0"/>
                </a:moveTo>
                <a:lnTo>
                  <a:pt x="571" y="0"/>
                </a:lnTo>
                <a:lnTo>
                  <a:pt x="0" y="7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 b="0">
              <a:latin typeface="+mj-ea"/>
              <a:ea typeface="+mj-ea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CB6BB22-7930-E144-BAE7-22A7069865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6" b="24392"/>
          <a:stretch/>
        </p:blipFill>
        <p:spPr bwMode="auto">
          <a:xfrm>
            <a:off x="9091416" y="5724990"/>
            <a:ext cx="2950139" cy="95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7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ea"/>
                <a:ea typeface="+mn-ea"/>
              </a:defRPr>
            </a:lvl1pPr>
            <a:lvl2pPr>
              <a:lnSpc>
                <a:spcPct val="100000"/>
              </a:lnSpc>
              <a:defRPr b="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b="0">
                <a:latin typeface="+mn-ea"/>
                <a:ea typeface="+mn-ea"/>
              </a:defRPr>
            </a:lvl3pPr>
            <a:lvl4pPr>
              <a:lnSpc>
                <a:spcPct val="100000"/>
              </a:lnSpc>
              <a:defRPr b="0">
                <a:latin typeface="+mn-ea"/>
                <a:ea typeface="+mn-ea"/>
              </a:defRPr>
            </a:lvl4pPr>
            <a:lvl5pPr>
              <a:lnSpc>
                <a:spcPct val="100000"/>
              </a:lnSpc>
              <a:defRPr b="0">
                <a:latin typeface="+mn-ea"/>
                <a:ea typeface="+mn-ea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ea"/>
                <a:ea typeface="+mn-ea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4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21894" y="3197544"/>
            <a:ext cx="6968045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221894" y="3802381"/>
            <a:ext cx="6968045" cy="109537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2221894" y="3021331"/>
            <a:ext cx="69680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-1589" y="-1588"/>
            <a:ext cx="4826265" cy="4034145"/>
            <a:chOff x="-1588" y="-1588"/>
            <a:chExt cx="2708276" cy="2263775"/>
          </a:xfrm>
        </p:grpSpPr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00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141028"/>
            <a:ext cx="10801350" cy="937991"/>
          </a:xfrm>
        </p:spPr>
        <p:txBody>
          <a:bodyPr/>
          <a:lstStyle>
            <a:lvl1pPr>
              <a:lnSpc>
                <a:spcPct val="100000"/>
              </a:lnSpc>
              <a:defRPr b="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95325" y="1023805"/>
            <a:ext cx="10801350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ea"/>
                <a:ea typeface="+mn-ea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05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37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>
            <a:spLocks/>
          </p:cNvSpPr>
          <p:nvPr userDrawn="1"/>
        </p:nvSpPr>
        <p:spPr bwMode="auto">
          <a:xfrm>
            <a:off x="3277911" y="4368816"/>
            <a:ext cx="4612422" cy="2490771"/>
          </a:xfrm>
          <a:custGeom>
            <a:avLst/>
            <a:gdLst>
              <a:gd name="T0" fmla="*/ 0 w 2924"/>
              <a:gd name="T1" fmla="*/ 1579 h 1579"/>
              <a:gd name="T2" fmla="*/ 1870 w 2924"/>
              <a:gd name="T3" fmla="*/ 1579 h 1579"/>
              <a:gd name="T4" fmla="*/ 2924 w 2924"/>
              <a:gd name="T5" fmla="*/ 1165 h 1579"/>
              <a:gd name="T6" fmla="*/ 912 w 2924"/>
              <a:gd name="T7" fmla="*/ 0 h 1579"/>
              <a:gd name="T8" fmla="*/ 0 w 2924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579">
                <a:moveTo>
                  <a:pt x="0" y="1579"/>
                </a:moveTo>
                <a:lnTo>
                  <a:pt x="1870" y="1579"/>
                </a:lnTo>
                <a:lnTo>
                  <a:pt x="2924" y="1165"/>
                </a:lnTo>
                <a:lnTo>
                  <a:pt x="912" y="0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224763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7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318588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350151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-1" y="4368816"/>
            <a:ext cx="4716532" cy="2490771"/>
          </a:xfrm>
          <a:custGeom>
            <a:avLst/>
            <a:gdLst>
              <a:gd name="T0" fmla="*/ 0 w 2990"/>
              <a:gd name="T1" fmla="*/ 1579 h 1579"/>
              <a:gd name="T2" fmla="*/ 2078 w 2990"/>
              <a:gd name="T3" fmla="*/ 1579 h 1579"/>
              <a:gd name="T4" fmla="*/ 2990 w 2990"/>
              <a:gd name="T5" fmla="*/ 0 h 1579"/>
              <a:gd name="T6" fmla="*/ 0 w 2990"/>
              <a:gd name="T7" fmla="*/ 1178 h 1579"/>
              <a:gd name="T8" fmla="*/ 0 w 2990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0" h="1579">
                <a:moveTo>
                  <a:pt x="0" y="1579"/>
                </a:moveTo>
                <a:lnTo>
                  <a:pt x="2078" y="1579"/>
                </a:lnTo>
                <a:lnTo>
                  <a:pt x="2990" y="0"/>
                </a:lnTo>
                <a:lnTo>
                  <a:pt x="0" y="1178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auto">
          <a:xfrm>
            <a:off x="6237180" y="4513940"/>
            <a:ext cx="5954820" cy="2345647"/>
          </a:xfrm>
          <a:custGeom>
            <a:avLst/>
            <a:gdLst>
              <a:gd name="T0" fmla="*/ 1922 w 3775"/>
              <a:gd name="T1" fmla="*/ 1487 h 1487"/>
              <a:gd name="T2" fmla="*/ 3775 w 3775"/>
              <a:gd name="T3" fmla="*/ 758 h 1487"/>
              <a:gd name="T4" fmla="*/ 3775 w 3775"/>
              <a:gd name="T5" fmla="*/ 0 h 1487"/>
              <a:gd name="T6" fmla="*/ 0 w 3775"/>
              <a:gd name="T7" fmla="*/ 1487 h 1487"/>
              <a:gd name="T8" fmla="*/ 1922 w 3775"/>
              <a:gd name="T9" fmla="*/ 1487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5" h="1487">
                <a:moveTo>
                  <a:pt x="1922" y="1487"/>
                </a:moveTo>
                <a:lnTo>
                  <a:pt x="3775" y="758"/>
                </a:lnTo>
                <a:lnTo>
                  <a:pt x="3775" y="0"/>
                </a:lnTo>
                <a:lnTo>
                  <a:pt x="0" y="1487"/>
                </a:lnTo>
                <a:lnTo>
                  <a:pt x="1922" y="14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</a:pPr>
            <a:endParaRPr lang="zh-CN" altLang="en-US"/>
          </a:p>
        </p:txBody>
      </p:sp>
      <p:sp>
        <p:nvSpPr>
          <p:cNvPr id="13" name="Freeform 9"/>
          <p:cNvSpPr>
            <a:spLocks/>
          </p:cNvSpPr>
          <p:nvPr userDrawn="1"/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3184842" y="3334018"/>
            <a:ext cx="9007157" cy="3525569"/>
          </a:xfrm>
          <a:custGeom>
            <a:avLst/>
            <a:gdLst>
              <a:gd name="T0" fmla="*/ 0 w 5710"/>
              <a:gd name="T1" fmla="*/ 2235 h 2235"/>
              <a:gd name="T2" fmla="*/ 1924 w 5710"/>
              <a:gd name="T3" fmla="*/ 2235 h 2235"/>
              <a:gd name="T4" fmla="*/ 5710 w 5710"/>
              <a:gd name="T5" fmla="*/ 743 h 2235"/>
              <a:gd name="T6" fmla="*/ 5710 w 5710"/>
              <a:gd name="T7" fmla="*/ 19 h 2235"/>
              <a:gd name="T8" fmla="*/ 5676 w 5710"/>
              <a:gd name="T9" fmla="*/ 0 h 2235"/>
              <a:gd name="T10" fmla="*/ 0 w 5710"/>
              <a:gd name="T11" fmla="*/ 2235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0" h="2235">
                <a:moveTo>
                  <a:pt x="0" y="2235"/>
                </a:moveTo>
                <a:lnTo>
                  <a:pt x="1924" y="2235"/>
                </a:lnTo>
                <a:lnTo>
                  <a:pt x="5710" y="743"/>
                </a:lnTo>
                <a:lnTo>
                  <a:pt x="5710" y="19"/>
                </a:lnTo>
                <a:lnTo>
                  <a:pt x="5676" y="0"/>
                </a:lnTo>
                <a:lnTo>
                  <a:pt x="0" y="2235"/>
                </a:lnTo>
                <a:close/>
              </a:path>
            </a:pathLst>
          </a:custGeom>
          <a:solidFill>
            <a:schemeClr val="accent2">
              <a:alpha val="6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6"/>
          </p:nvPr>
        </p:nvSpPr>
        <p:spPr>
          <a:xfrm>
            <a:off x="8610599" y="6601795"/>
            <a:ext cx="2886075" cy="20638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10515600" cy="38481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4400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937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303433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0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0" name="矩形框 45"/>
          <p:cNvSpPr/>
          <p:nvPr userDrawn="1"/>
        </p:nvSpPr>
        <p:spPr>
          <a:xfrm>
            <a:off x="-600" y="937992"/>
            <a:ext cx="11051860" cy="457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ko-KR" altLang="en-US" b="0" dirty="0">
              <a:latin typeface="+mj-ea"/>
              <a:ea typeface="+mj-ea"/>
            </a:endParaRPr>
          </a:p>
        </p:txBody>
      </p:sp>
      <p:grpSp>
        <p:nvGrpSpPr>
          <p:cNvPr id="41" name="组合 40"/>
          <p:cNvGrpSpPr/>
          <p:nvPr userDrawn="1"/>
        </p:nvGrpSpPr>
        <p:grpSpPr>
          <a:xfrm flipH="1">
            <a:off x="10789774" y="0"/>
            <a:ext cx="1402226" cy="1172083"/>
            <a:chOff x="-1588" y="-1588"/>
            <a:chExt cx="2708276" cy="2263775"/>
          </a:xfrm>
        </p:grpSpPr>
        <p:sp>
          <p:nvSpPr>
            <p:cNvPr id="42" name="Freeform 10"/>
            <p:cNvSpPr>
              <a:spLocks/>
            </p:cNvSpPr>
            <p:nvPr userDrawn="1"/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rgbClr val="007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  <p:sp>
          <p:nvSpPr>
            <p:cNvPr id="44" name="Freeform 12"/>
            <p:cNvSpPr>
              <a:spLocks/>
            </p:cNvSpPr>
            <p:nvPr userDrawn="1"/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zh-CN" altLang="en-US" b="0">
                <a:latin typeface="+mj-ea"/>
                <a:ea typeface="+mj-ea"/>
              </a:endParaRP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C9782BAF-2614-F14F-B4DE-786E600E7B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6" b="24392"/>
          <a:stretch/>
        </p:blipFill>
        <p:spPr bwMode="auto">
          <a:xfrm>
            <a:off x="8389985" y="116663"/>
            <a:ext cx="2488210" cy="8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ea"/>
          <a:ea typeface="+mj-ea"/>
          <a:cs typeface="+mn-cs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ea"/>
          <a:ea typeface="+mj-ea"/>
          <a:cs typeface="+mn-cs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j-ea"/>
          <a:ea typeface="+mj-ea"/>
          <a:cs typeface="+mn-cs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ea"/>
          <a:ea typeface="+mj-ea"/>
          <a:cs typeface="+mn-cs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3906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10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10.png"/><Relationship Id="rId10" Type="http://schemas.openxmlformats.org/officeDocument/2006/relationships/image" Target="../media/image59.png"/><Relationship Id="rId4" Type="http://schemas.openxmlformats.org/officeDocument/2006/relationships/image" Target="../media/image109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6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5" Type="http://schemas.openxmlformats.org/officeDocument/2006/relationships/image" Target="../media/image6.png"/><Relationship Id="rId61" Type="http://schemas.openxmlformats.org/officeDocument/2006/relationships/image" Target="../media/image62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12" Type="http://schemas.openxmlformats.org/officeDocument/2006/relationships/image" Target="../media/image73.png"/><Relationship Id="rId17" Type="http://schemas.openxmlformats.org/officeDocument/2006/relationships/image" Target="../media/image10.png"/><Relationship Id="rId2" Type="http://schemas.openxmlformats.org/officeDocument/2006/relationships/image" Target="../media/image67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6.pn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12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png"/><Relationship Id="rId11" Type="http://schemas.openxmlformats.org/officeDocument/2006/relationships/image" Target="../media/image64.png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6.png"/><Relationship Id="rId18" Type="http://schemas.openxmlformats.org/officeDocument/2006/relationships/image" Target="../media/image19.png"/><Relationship Id="rId3" Type="http://schemas.openxmlformats.org/officeDocument/2006/relationships/image" Target="../media/image80.png"/><Relationship Id="rId21" Type="http://schemas.openxmlformats.org/officeDocument/2006/relationships/image" Target="../media/image22.png"/><Relationship Id="rId7" Type="http://schemas.openxmlformats.org/officeDocument/2006/relationships/image" Target="../media/image1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9.png"/><Relationship Id="rId16" Type="http://schemas.openxmlformats.org/officeDocument/2006/relationships/image" Target="../media/image8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20.png"/><Relationship Id="rId4" Type="http://schemas.openxmlformats.org/officeDocument/2006/relationships/image" Target="../media/image81.png"/><Relationship Id="rId9" Type="http://schemas.openxmlformats.org/officeDocument/2006/relationships/image" Target="../media/image18.pn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28.png"/><Relationship Id="rId12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96.png"/><Relationship Id="rId5" Type="http://schemas.openxmlformats.org/officeDocument/2006/relationships/image" Target="../media/image94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100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102.png"/><Relationship Id="rId10" Type="http://schemas.openxmlformats.org/officeDocument/2006/relationships/image" Target="../media/image38.png"/><Relationship Id="rId4" Type="http://schemas.openxmlformats.org/officeDocument/2006/relationships/image" Target="../media/image10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104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pn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人戴着面具&#10;&#10;中度可信度描述已自动生成">
            <a:extLst>
              <a:ext uri="{FF2B5EF4-FFF2-40B4-BE49-F238E27FC236}">
                <a16:creationId xmlns:a16="http://schemas.microsoft.com/office/drawing/2014/main" id="{8234DB70-82E2-0614-9584-61239CE43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6" y="2260472"/>
            <a:ext cx="794128" cy="773766"/>
          </a:xfrm>
          <a:prstGeom prst="rect">
            <a:avLst/>
          </a:prstGeom>
        </p:spPr>
      </p:pic>
      <p:pic>
        <p:nvPicPr>
          <p:cNvPr id="27" name="图片 26" descr="人戴着面具&#10;&#10;中度可信度描述已自动生成">
            <a:extLst>
              <a:ext uri="{FF2B5EF4-FFF2-40B4-BE49-F238E27FC236}">
                <a16:creationId xmlns:a16="http://schemas.microsoft.com/office/drawing/2014/main" id="{7129A81B-1085-97D0-7921-E8E62B23F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65" y="2260472"/>
            <a:ext cx="794128" cy="773766"/>
          </a:xfrm>
          <a:prstGeom prst="rect">
            <a:avLst/>
          </a:prstGeom>
        </p:spPr>
      </p:pic>
      <p:pic>
        <p:nvPicPr>
          <p:cNvPr id="28" name="图片 27" descr="人戴着面具&#10;&#10;中度可信度描述已自动生成">
            <a:extLst>
              <a:ext uri="{FF2B5EF4-FFF2-40B4-BE49-F238E27FC236}">
                <a16:creationId xmlns:a16="http://schemas.microsoft.com/office/drawing/2014/main" id="{893B76E6-E5F4-5D1B-6999-E64C0A9CFE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10" y="2260472"/>
            <a:ext cx="794128" cy="773766"/>
          </a:xfrm>
          <a:prstGeom prst="rect">
            <a:avLst/>
          </a:prstGeom>
        </p:spPr>
      </p:pic>
      <p:pic>
        <p:nvPicPr>
          <p:cNvPr id="29" name="图片 28" descr="人戴着面具&#10;&#10;中度可信度描述已自动生成">
            <a:extLst>
              <a:ext uri="{FF2B5EF4-FFF2-40B4-BE49-F238E27FC236}">
                <a16:creationId xmlns:a16="http://schemas.microsoft.com/office/drawing/2014/main" id="{3D4701E2-33CC-2BC8-EEEB-1E6414A92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57" y="2260472"/>
            <a:ext cx="794128" cy="773766"/>
          </a:xfrm>
          <a:prstGeom prst="rect">
            <a:avLst/>
          </a:prstGeom>
        </p:spPr>
      </p:pic>
      <p:pic>
        <p:nvPicPr>
          <p:cNvPr id="30" name="图片 29" descr="人戴着面具&#10;&#10;中度可信度描述已自动生成">
            <a:extLst>
              <a:ext uri="{FF2B5EF4-FFF2-40B4-BE49-F238E27FC236}">
                <a16:creationId xmlns:a16="http://schemas.microsoft.com/office/drawing/2014/main" id="{8D2D7957-2785-A0B1-9D9A-93DBD7128A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8" y="2260472"/>
            <a:ext cx="794128" cy="773766"/>
          </a:xfrm>
          <a:prstGeom prst="rect">
            <a:avLst/>
          </a:prstGeom>
        </p:spPr>
      </p:pic>
      <p:pic>
        <p:nvPicPr>
          <p:cNvPr id="31" name="图片 30" descr="人戴着面具&#10;&#10;中度可信度描述已自动生成">
            <a:extLst>
              <a:ext uri="{FF2B5EF4-FFF2-40B4-BE49-F238E27FC236}">
                <a16:creationId xmlns:a16="http://schemas.microsoft.com/office/drawing/2014/main" id="{4DA17BB2-36DB-0CB3-7CBC-8AAE42349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58" y="2260472"/>
            <a:ext cx="794128" cy="773766"/>
          </a:xfrm>
          <a:prstGeom prst="rect">
            <a:avLst/>
          </a:prstGeom>
        </p:spPr>
      </p:pic>
      <p:pic>
        <p:nvPicPr>
          <p:cNvPr id="32" name="图片 31" descr="人戴着面具&#10;&#10;中度可信度描述已自动生成">
            <a:extLst>
              <a:ext uri="{FF2B5EF4-FFF2-40B4-BE49-F238E27FC236}">
                <a16:creationId xmlns:a16="http://schemas.microsoft.com/office/drawing/2014/main" id="{C714D00A-6C9C-2B37-6E42-BDCFC16A7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86" y="2260472"/>
            <a:ext cx="794128" cy="773766"/>
          </a:xfrm>
          <a:prstGeom prst="rect">
            <a:avLst/>
          </a:prstGeom>
        </p:spPr>
      </p:pic>
      <p:pic>
        <p:nvPicPr>
          <p:cNvPr id="33" name="图片 32" descr="人戴着面具&#10;&#10;中度可信度描述已自动生成">
            <a:extLst>
              <a:ext uri="{FF2B5EF4-FFF2-40B4-BE49-F238E27FC236}">
                <a16:creationId xmlns:a16="http://schemas.microsoft.com/office/drawing/2014/main" id="{CE9E8A25-37E6-DB6A-6930-8EB55883A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47" y="2260472"/>
            <a:ext cx="794128" cy="773766"/>
          </a:xfrm>
          <a:prstGeom prst="rect">
            <a:avLst/>
          </a:prstGeom>
        </p:spPr>
      </p:pic>
      <p:pic>
        <p:nvPicPr>
          <p:cNvPr id="34" name="图片 33" descr="人戴着面具&#10;&#10;中度可信度描述已自动生成">
            <a:extLst>
              <a:ext uri="{FF2B5EF4-FFF2-40B4-BE49-F238E27FC236}">
                <a16:creationId xmlns:a16="http://schemas.microsoft.com/office/drawing/2014/main" id="{1D7F4F6C-90A9-28FF-848B-DD1773FF3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6" y="3300315"/>
            <a:ext cx="794128" cy="773766"/>
          </a:xfrm>
          <a:prstGeom prst="rect">
            <a:avLst/>
          </a:prstGeom>
        </p:spPr>
      </p:pic>
      <p:pic>
        <p:nvPicPr>
          <p:cNvPr id="35" name="图片 34" descr="人戴着面具&#10;&#10;中度可信度描述已自动生成">
            <a:extLst>
              <a:ext uri="{FF2B5EF4-FFF2-40B4-BE49-F238E27FC236}">
                <a16:creationId xmlns:a16="http://schemas.microsoft.com/office/drawing/2014/main" id="{6481D542-AEEA-38A0-23D9-B9A66E6C2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65" y="3300315"/>
            <a:ext cx="794128" cy="773766"/>
          </a:xfrm>
          <a:prstGeom prst="rect">
            <a:avLst/>
          </a:prstGeom>
        </p:spPr>
      </p:pic>
      <p:pic>
        <p:nvPicPr>
          <p:cNvPr id="36" name="图片 35" descr="人戴着面具&#10;&#10;中度可信度描述已自动生成">
            <a:extLst>
              <a:ext uri="{FF2B5EF4-FFF2-40B4-BE49-F238E27FC236}">
                <a16:creationId xmlns:a16="http://schemas.microsoft.com/office/drawing/2014/main" id="{7DE162EC-FE9B-9283-6FE9-681FA167FA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10" y="3300315"/>
            <a:ext cx="794128" cy="773766"/>
          </a:xfrm>
          <a:prstGeom prst="rect">
            <a:avLst/>
          </a:prstGeom>
        </p:spPr>
      </p:pic>
      <p:pic>
        <p:nvPicPr>
          <p:cNvPr id="37" name="图片 36" descr="人戴着面具&#10;&#10;中度可信度描述已自动生成">
            <a:extLst>
              <a:ext uri="{FF2B5EF4-FFF2-40B4-BE49-F238E27FC236}">
                <a16:creationId xmlns:a16="http://schemas.microsoft.com/office/drawing/2014/main" id="{F7CC9E4F-A34F-4A68-E7B7-2148C0B91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57" y="3300315"/>
            <a:ext cx="794128" cy="773766"/>
          </a:xfrm>
          <a:prstGeom prst="rect">
            <a:avLst/>
          </a:prstGeom>
        </p:spPr>
      </p:pic>
      <p:pic>
        <p:nvPicPr>
          <p:cNvPr id="38" name="图片 37" descr="人戴着面具&#10;&#10;中度可信度描述已自动生成">
            <a:extLst>
              <a:ext uri="{FF2B5EF4-FFF2-40B4-BE49-F238E27FC236}">
                <a16:creationId xmlns:a16="http://schemas.microsoft.com/office/drawing/2014/main" id="{0B44435A-CBD5-3802-8F52-DEDC965D6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8" y="3300315"/>
            <a:ext cx="794128" cy="773766"/>
          </a:xfrm>
          <a:prstGeom prst="rect">
            <a:avLst/>
          </a:prstGeom>
        </p:spPr>
      </p:pic>
      <p:pic>
        <p:nvPicPr>
          <p:cNvPr id="39" name="图片 38" descr="人戴着面具&#10;&#10;中度可信度描述已自动生成">
            <a:extLst>
              <a:ext uri="{FF2B5EF4-FFF2-40B4-BE49-F238E27FC236}">
                <a16:creationId xmlns:a16="http://schemas.microsoft.com/office/drawing/2014/main" id="{B5DE6A90-FDF5-E368-CFFC-12351EC8B4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58" y="3300315"/>
            <a:ext cx="794128" cy="773766"/>
          </a:xfrm>
          <a:prstGeom prst="rect">
            <a:avLst/>
          </a:prstGeom>
        </p:spPr>
      </p:pic>
      <p:pic>
        <p:nvPicPr>
          <p:cNvPr id="40" name="图片 39" descr="人戴着面具&#10;&#10;中度可信度描述已自动生成">
            <a:extLst>
              <a:ext uri="{FF2B5EF4-FFF2-40B4-BE49-F238E27FC236}">
                <a16:creationId xmlns:a16="http://schemas.microsoft.com/office/drawing/2014/main" id="{6B09E659-E07D-03A5-7C1A-2827770E5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86" y="3300315"/>
            <a:ext cx="794128" cy="773766"/>
          </a:xfrm>
          <a:prstGeom prst="rect">
            <a:avLst/>
          </a:prstGeom>
        </p:spPr>
      </p:pic>
      <p:pic>
        <p:nvPicPr>
          <p:cNvPr id="41" name="图片 40" descr="人戴着面具&#10;&#10;中度可信度描述已自动生成">
            <a:extLst>
              <a:ext uri="{FF2B5EF4-FFF2-40B4-BE49-F238E27FC236}">
                <a16:creationId xmlns:a16="http://schemas.microsoft.com/office/drawing/2014/main" id="{166391EF-5770-FD4F-07A1-161D98E62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47" y="3300315"/>
            <a:ext cx="794128" cy="773766"/>
          </a:xfrm>
          <a:prstGeom prst="rect">
            <a:avLst/>
          </a:prstGeom>
        </p:spPr>
      </p:pic>
      <p:pic>
        <p:nvPicPr>
          <p:cNvPr id="42" name="图片 41" descr="人戴着面具&#10;&#10;中度可信度描述已自动生成">
            <a:extLst>
              <a:ext uri="{FF2B5EF4-FFF2-40B4-BE49-F238E27FC236}">
                <a16:creationId xmlns:a16="http://schemas.microsoft.com/office/drawing/2014/main" id="{62B74476-94BD-E619-44F5-5C24A50BA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6" y="4409914"/>
            <a:ext cx="794128" cy="773766"/>
          </a:xfrm>
          <a:prstGeom prst="rect">
            <a:avLst/>
          </a:prstGeom>
        </p:spPr>
      </p:pic>
      <p:pic>
        <p:nvPicPr>
          <p:cNvPr id="43" name="图片 42" descr="人戴着面具&#10;&#10;中度可信度描述已自动生成">
            <a:extLst>
              <a:ext uri="{FF2B5EF4-FFF2-40B4-BE49-F238E27FC236}">
                <a16:creationId xmlns:a16="http://schemas.microsoft.com/office/drawing/2014/main" id="{3AB9489E-A9F2-7F23-5BA0-31EBAAA71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65" y="4409914"/>
            <a:ext cx="794128" cy="773766"/>
          </a:xfrm>
          <a:prstGeom prst="rect">
            <a:avLst/>
          </a:prstGeom>
        </p:spPr>
      </p:pic>
      <p:pic>
        <p:nvPicPr>
          <p:cNvPr id="44" name="图片 43" descr="人戴着面具&#10;&#10;中度可信度描述已自动生成">
            <a:extLst>
              <a:ext uri="{FF2B5EF4-FFF2-40B4-BE49-F238E27FC236}">
                <a16:creationId xmlns:a16="http://schemas.microsoft.com/office/drawing/2014/main" id="{B5D3C4EC-C9DC-45AE-0216-487AE027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10" y="4409914"/>
            <a:ext cx="794128" cy="773766"/>
          </a:xfrm>
          <a:prstGeom prst="rect">
            <a:avLst/>
          </a:prstGeom>
        </p:spPr>
      </p:pic>
      <p:pic>
        <p:nvPicPr>
          <p:cNvPr id="45" name="图片 44" descr="人戴着面具&#10;&#10;中度可信度描述已自动生成">
            <a:extLst>
              <a:ext uri="{FF2B5EF4-FFF2-40B4-BE49-F238E27FC236}">
                <a16:creationId xmlns:a16="http://schemas.microsoft.com/office/drawing/2014/main" id="{E830AF1E-D38A-2D86-B3C5-D70E2906E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57" y="4409914"/>
            <a:ext cx="794128" cy="773766"/>
          </a:xfrm>
          <a:prstGeom prst="rect">
            <a:avLst/>
          </a:prstGeom>
        </p:spPr>
      </p:pic>
      <p:pic>
        <p:nvPicPr>
          <p:cNvPr id="46" name="图片 45" descr="人戴着面具&#10;&#10;中度可信度描述已自动生成">
            <a:extLst>
              <a:ext uri="{FF2B5EF4-FFF2-40B4-BE49-F238E27FC236}">
                <a16:creationId xmlns:a16="http://schemas.microsoft.com/office/drawing/2014/main" id="{08FA0649-1F2C-E118-D8EE-777BEF1A61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8" y="4409914"/>
            <a:ext cx="794128" cy="773766"/>
          </a:xfrm>
          <a:prstGeom prst="rect">
            <a:avLst/>
          </a:prstGeom>
        </p:spPr>
      </p:pic>
      <p:pic>
        <p:nvPicPr>
          <p:cNvPr id="47" name="图片 46" descr="人戴着面具&#10;&#10;中度可信度描述已自动生成">
            <a:extLst>
              <a:ext uri="{FF2B5EF4-FFF2-40B4-BE49-F238E27FC236}">
                <a16:creationId xmlns:a16="http://schemas.microsoft.com/office/drawing/2014/main" id="{BC5DBE18-CDC8-7A87-B64C-ED992D375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58" y="4409914"/>
            <a:ext cx="794128" cy="773766"/>
          </a:xfrm>
          <a:prstGeom prst="rect">
            <a:avLst/>
          </a:prstGeom>
        </p:spPr>
      </p:pic>
      <p:pic>
        <p:nvPicPr>
          <p:cNvPr id="48" name="图片 47" descr="人戴着面具&#10;&#10;中度可信度描述已自动生成">
            <a:extLst>
              <a:ext uri="{FF2B5EF4-FFF2-40B4-BE49-F238E27FC236}">
                <a16:creationId xmlns:a16="http://schemas.microsoft.com/office/drawing/2014/main" id="{6792B511-B7AD-D45A-E837-D1FF8B4F2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86" y="4409914"/>
            <a:ext cx="794128" cy="773766"/>
          </a:xfrm>
          <a:prstGeom prst="rect">
            <a:avLst/>
          </a:prstGeom>
        </p:spPr>
      </p:pic>
      <p:pic>
        <p:nvPicPr>
          <p:cNvPr id="49" name="图片 48" descr="人戴着面具&#10;&#10;中度可信度描述已自动生成">
            <a:extLst>
              <a:ext uri="{FF2B5EF4-FFF2-40B4-BE49-F238E27FC236}">
                <a16:creationId xmlns:a16="http://schemas.microsoft.com/office/drawing/2014/main" id="{51DA2B56-374D-9972-4218-5017DAF40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47" y="4409914"/>
            <a:ext cx="794128" cy="77376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B5A2C49B-EEF5-7223-67D3-9E2CBFFF4A20}"/>
              </a:ext>
            </a:extLst>
          </p:cNvPr>
          <p:cNvSpPr txBox="1"/>
          <p:nvPr/>
        </p:nvSpPr>
        <p:spPr>
          <a:xfrm>
            <a:off x="2046419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C98DCA0-E532-370F-B4DD-7C8FEB91F375}"/>
              </a:ext>
            </a:extLst>
          </p:cNvPr>
          <p:cNvSpPr txBox="1"/>
          <p:nvPr/>
        </p:nvSpPr>
        <p:spPr>
          <a:xfrm>
            <a:off x="3140525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4C66448-EA38-3F0C-013C-43FCB7526189}"/>
              </a:ext>
            </a:extLst>
          </p:cNvPr>
          <p:cNvSpPr txBox="1"/>
          <p:nvPr/>
        </p:nvSpPr>
        <p:spPr>
          <a:xfrm>
            <a:off x="1277697" y="3669406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8E1D7BC-2F13-0B70-7ED1-E24111CBD22A}"/>
              </a:ext>
            </a:extLst>
          </p:cNvPr>
          <p:cNvSpPr txBox="1"/>
          <p:nvPr/>
        </p:nvSpPr>
        <p:spPr>
          <a:xfrm>
            <a:off x="1275683" y="2473435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LWF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D03EAA-0FA6-9083-13FA-317AF0309D97}"/>
              </a:ext>
            </a:extLst>
          </p:cNvPr>
          <p:cNvSpPr txBox="1"/>
          <p:nvPr/>
        </p:nvSpPr>
        <p:spPr>
          <a:xfrm>
            <a:off x="4413413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3F79984-665D-2AB8-9D4D-001C2AE5068E}"/>
              </a:ext>
            </a:extLst>
          </p:cNvPr>
          <p:cNvSpPr txBox="1"/>
          <p:nvPr/>
        </p:nvSpPr>
        <p:spPr>
          <a:xfrm>
            <a:off x="5446272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6680414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9336C3F-25C4-2AD1-5A4B-97CB7005CE2D}"/>
              </a:ext>
            </a:extLst>
          </p:cNvPr>
          <p:cNvSpPr txBox="1"/>
          <p:nvPr/>
        </p:nvSpPr>
        <p:spPr>
          <a:xfrm>
            <a:off x="7827833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BBD7A4C-7E57-A404-9856-A54B1E3322FB}"/>
              </a:ext>
            </a:extLst>
          </p:cNvPr>
          <p:cNvSpPr txBox="1"/>
          <p:nvPr/>
        </p:nvSpPr>
        <p:spPr>
          <a:xfrm>
            <a:off x="8996225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Task4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E30C60E-5867-E8F6-79B2-EE64B031CD97}"/>
              </a:ext>
            </a:extLst>
          </p:cNvPr>
          <p:cNvSpPr txBox="1"/>
          <p:nvPr/>
        </p:nvSpPr>
        <p:spPr>
          <a:xfrm>
            <a:off x="10133066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Task4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1A5BB09-60DE-51CE-EAD2-98791EC06F77}"/>
              </a:ext>
            </a:extLst>
          </p:cNvPr>
          <p:cNvSpPr txBox="1"/>
          <p:nvPr/>
        </p:nvSpPr>
        <p:spPr>
          <a:xfrm>
            <a:off x="1277697" y="4724518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6D5244-D5D6-8905-AA3A-5657DA04A022}"/>
              </a:ext>
            </a:extLst>
          </p:cNvPr>
          <p:cNvSpPr/>
          <p:nvPr/>
        </p:nvSpPr>
        <p:spPr>
          <a:xfrm>
            <a:off x="1120588" y="869576"/>
            <a:ext cx="10139083" cy="44650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081F3A1E-F033-7C78-4F60-C5FDA4F2EA58}"/>
              </a:ext>
            </a:extLst>
          </p:cNvPr>
          <p:cNvCxnSpPr>
            <a:cxnSpLocks/>
          </p:cNvCxnSpPr>
          <p:nvPr/>
        </p:nvCxnSpPr>
        <p:spPr>
          <a:xfrm>
            <a:off x="1836196" y="869576"/>
            <a:ext cx="0" cy="4455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BBA3ED1-0C8A-8E8C-A23E-44C41A156733}"/>
              </a:ext>
            </a:extLst>
          </p:cNvPr>
          <p:cNvCxnSpPr>
            <a:cxnSpLocks/>
          </p:cNvCxnSpPr>
          <p:nvPr/>
        </p:nvCxnSpPr>
        <p:spPr>
          <a:xfrm>
            <a:off x="4309865" y="869576"/>
            <a:ext cx="0" cy="446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48F8A8C0-90D8-3082-405F-000B63230D4D}"/>
              </a:ext>
            </a:extLst>
          </p:cNvPr>
          <p:cNvCxnSpPr>
            <a:cxnSpLocks/>
          </p:cNvCxnSpPr>
          <p:nvPr/>
        </p:nvCxnSpPr>
        <p:spPr>
          <a:xfrm>
            <a:off x="6557386" y="869576"/>
            <a:ext cx="0" cy="445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6B245FB-9554-6E8E-13AA-BED99E3C62FB}"/>
              </a:ext>
            </a:extLst>
          </p:cNvPr>
          <p:cNvCxnSpPr>
            <a:cxnSpLocks/>
          </p:cNvCxnSpPr>
          <p:nvPr/>
        </p:nvCxnSpPr>
        <p:spPr>
          <a:xfrm>
            <a:off x="8809174" y="950259"/>
            <a:ext cx="33235" cy="438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A58915CC-E6D1-2FE1-531F-50352D2C802F}"/>
              </a:ext>
            </a:extLst>
          </p:cNvPr>
          <p:cNvCxnSpPr/>
          <p:nvPr/>
        </p:nvCxnSpPr>
        <p:spPr>
          <a:xfrm>
            <a:off x="1120588" y="3164533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DCD9E6FF-2460-AC2D-E987-CF93A9174BD3}"/>
              </a:ext>
            </a:extLst>
          </p:cNvPr>
          <p:cNvCxnSpPr/>
          <p:nvPr/>
        </p:nvCxnSpPr>
        <p:spPr>
          <a:xfrm>
            <a:off x="1120588" y="4276156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70EEDEE-E52A-999E-7ED3-8B5ABF8B4DB5}"/>
              </a:ext>
            </a:extLst>
          </p:cNvPr>
          <p:cNvCxnSpPr>
            <a:cxnSpLocks/>
          </p:cNvCxnSpPr>
          <p:nvPr/>
        </p:nvCxnSpPr>
        <p:spPr>
          <a:xfrm>
            <a:off x="1120588" y="2124691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人戴着面具&#10;&#10;中度可信度描述已自动生成">
            <a:extLst>
              <a:ext uri="{FF2B5EF4-FFF2-40B4-BE49-F238E27FC236}">
                <a16:creationId xmlns:a16="http://schemas.microsoft.com/office/drawing/2014/main" id="{2BE6966F-38F6-6ECF-18D9-C668F8EFC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19" y="1231209"/>
            <a:ext cx="794128" cy="773766"/>
          </a:xfrm>
          <a:prstGeom prst="rect">
            <a:avLst/>
          </a:prstGeom>
        </p:spPr>
      </p:pic>
      <p:pic>
        <p:nvPicPr>
          <p:cNvPr id="24" name="图片 23" descr="人戴着面具&#10;&#10;中度可信度描述已自动生成">
            <a:extLst>
              <a:ext uri="{FF2B5EF4-FFF2-40B4-BE49-F238E27FC236}">
                <a16:creationId xmlns:a16="http://schemas.microsoft.com/office/drawing/2014/main" id="{A3780982-5314-1AFB-0B3E-9658A65D13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38" y="1231209"/>
            <a:ext cx="794128" cy="773766"/>
          </a:xfrm>
          <a:prstGeom prst="rect">
            <a:avLst/>
          </a:prstGeom>
        </p:spPr>
      </p:pic>
      <p:pic>
        <p:nvPicPr>
          <p:cNvPr id="25" name="图片 24" descr="人戴着面具&#10;&#10;中度可信度描述已自动生成">
            <a:extLst>
              <a:ext uri="{FF2B5EF4-FFF2-40B4-BE49-F238E27FC236}">
                <a16:creationId xmlns:a16="http://schemas.microsoft.com/office/drawing/2014/main" id="{7EBFD36A-44E2-4A82-C808-4935B71DE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83" y="1231209"/>
            <a:ext cx="794128" cy="773766"/>
          </a:xfrm>
          <a:prstGeom prst="rect">
            <a:avLst/>
          </a:prstGeom>
        </p:spPr>
      </p:pic>
      <p:pic>
        <p:nvPicPr>
          <p:cNvPr id="50" name="图片 49" descr="人戴着面具&#10;&#10;中度可信度描述已自动生成">
            <a:extLst>
              <a:ext uri="{FF2B5EF4-FFF2-40B4-BE49-F238E27FC236}">
                <a16:creationId xmlns:a16="http://schemas.microsoft.com/office/drawing/2014/main" id="{B7448D83-26F5-2647-44CA-CFF0259A75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30" y="1231209"/>
            <a:ext cx="794128" cy="773766"/>
          </a:xfrm>
          <a:prstGeom prst="rect">
            <a:avLst/>
          </a:prstGeom>
        </p:spPr>
      </p:pic>
      <p:pic>
        <p:nvPicPr>
          <p:cNvPr id="51" name="图片 50" descr="人戴着面具&#10;&#10;中度可信度描述已自动生成">
            <a:extLst>
              <a:ext uri="{FF2B5EF4-FFF2-40B4-BE49-F238E27FC236}">
                <a16:creationId xmlns:a16="http://schemas.microsoft.com/office/drawing/2014/main" id="{C2F14D93-35C3-9561-A2A9-361629127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11" y="1231209"/>
            <a:ext cx="794128" cy="773766"/>
          </a:xfrm>
          <a:prstGeom prst="rect">
            <a:avLst/>
          </a:prstGeom>
        </p:spPr>
      </p:pic>
      <p:pic>
        <p:nvPicPr>
          <p:cNvPr id="52" name="图片 51" descr="人戴着面具&#10;&#10;中度可信度描述已自动生成">
            <a:extLst>
              <a:ext uri="{FF2B5EF4-FFF2-40B4-BE49-F238E27FC236}">
                <a16:creationId xmlns:a16="http://schemas.microsoft.com/office/drawing/2014/main" id="{F512D15B-6EC5-3BC3-6848-B3E09A3D1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1" y="1231209"/>
            <a:ext cx="794128" cy="773766"/>
          </a:xfrm>
          <a:prstGeom prst="rect">
            <a:avLst/>
          </a:prstGeom>
        </p:spPr>
      </p:pic>
      <p:pic>
        <p:nvPicPr>
          <p:cNvPr id="53" name="图片 52" descr="人戴着面具&#10;&#10;中度可信度描述已自动生成">
            <a:extLst>
              <a:ext uri="{FF2B5EF4-FFF2-40B4-BE49-F238E27FC236}">
                <a16:creationId xmlns:a16="http://schemas.microsoft.com/office/drawing/2014/main" id="{B60D6CBE-A3CD-C579-1080-8E9915017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59" y="1231209"/>
            <a:ext cx="794128" cy="773766"/>
          </a:xfrm>
          <a:prstGeom prst="rect">
            <a:avLst/>
          </a:prstGeom>
        </p:spPr>
      </p:pic>
      <p:pic>
        <p:nvPicPr>
          <p:cNvPr id="54" name="图片 53" descr="人戴着面具&#10;&#10;中度可信度描述已自动生成">
            <a:extLst>
              <a:ext uri="{FF2B5EF4-FFF2-40B4-BE49-F238E27FC236}">
                <a16:creationId xmlns:a16="http://schemas.microsoft.com/office/drawing/2014/main" id="{7B084A3F-4787-CB8A-691D-BB288DD44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0" y="1231209"/>
            <a:ext cx="794128" cy="7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0" y="5123496"/>
            <a:ext cx="568800" cy="5667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0" y="4216090"/>
            <a:ext cx="568800" cy="565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9" y="3505755"/>
            <a:ext cx="568800" cy="5698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00" y="2512906"/>
            <a:ext cx="568800" cy="5658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6177" y="762625"/>
            <a:ext cx="2628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/mnt/shared/deepfake/Celeb-DF-v2/faces/Celeb-real/id51_0009.mp4/out00052.png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780841" y="383644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Task4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885" y="5412804"/>
            <a:ext cx="568800" cy="56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071" y="4013616"/>
            <a:ext cx="568800" cy="5708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688" y="2689998"/>
            <a:ext cx="568800" cy="5657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2553" y="1379236"/>
            <a:ext cx="568800" cy="5688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790614" y="541867"/>
            <a:ext cx="3928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/mnt/shared/deepfake/Celeb-DF-v2/faces/Celeb-real/id60_0004.mp4/out00002.png</a:t>
            </a:r>
          </a:p>
        </p:txBody>
      </p:sp>
    </p:spTree>
    <p:extLst>
      <p:ext uri="{BB962C8B-B14F-4D97-AF65-F5344CB8AC3E}">
        <p14:creationId xmlns:p14="http://schemas.microsoft.com/office/powerpoint/2010/main" val="90888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92" y="5188373"/>
            <a:ext cx="1060257" cy="10640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93" y="4145280"/>
            <a:ext cx="1041240" cy="10430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38" y="3163147"/>
            <a:ext cx="1127293" cy="1123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32" y="1839638"/>
            <a:ext cx="1251499" cy="12416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3501" y="517574"/>
            <a:ext cx="2194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/mnt/shared/deepfake/Celeb-DF-v2/faces/Celeb-synthesis/id35_id9_0006.mp4/out00002.png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27" y="5428274"/>
            <a:ext cx="568800" cy="5657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925" y="4244154"/>
            <a:ext cx="568800" cy="56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129" y="2939864"/>
            <a:ext cx="568800" cy="5677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529" y="1656872"/>
            <a:ext cx="568800" cy="5672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2196" y="286741"/>
            <a:ext cx="3318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/mnt/shared/deepfake/Celeb-DF-v2/faces/Celeb-synthesis/id4_id20_0005.mp4/out00009.png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5188" y="5428272"/>
            <a:ext cx="568800" cy="568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2106" y="4482199"/>
            <a:ext cx="568800" cy="5677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5032" y="3604769"/>
            <a:ext cx="568800" cy="5677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4715" y="2409640"/>
            <a:ext cx="568800" cy="57488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197600" y="7893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/mnt/shared/deepfake/Celeb-DF-v2/faces/Celeb-synthesis/id25_id22_0007.mp4/out00065.png</a:t>
            </a:r>
          </a:p>
        </p:txBody>
      </p:sp>
    </p:spTree>
    <p:extLst>
      <p:ext uri="{BB962C8B-B14F-4D97-AF65-F5344CB8AC3E}">
        <p14:creationId xmlns:p14="http://schemas.microsoft.com/office/powerpoint/2010/main" val="390709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人戴着面具&#10;&#10;中度可信度描述已自动生成">
            <a:extLst>
              <a:ext uri="{FF2B5EF4-FFF2-40B4-BE49-F238E27FC236}">
                <a16:creationId xmlns:a16="http://schemas.microsoft.com/office/drawing/2014/main" id="{8234DB70-82E2-0614-9584-61239CE43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19" y="2132723"/>
            <a:ext cx="794128" cy="773766"/>
          </a:xfrm>
          <a:prstGeom prst="rect">
            <a:avLst/>
          </a:prstGeom>
        </p:spPr>
      </p:pic>
      <p:pic>
        <p:nvPicPr>
          <p:cNvPr id="27" name="图片 26" descr="人戴着面具&#10;&#10;中度可信度描述已自动生成">
            <a:extLst>
              <a:ext uri="{FF2B5EF4-FFF2-40B4-BE49-F238E27FC236}">
                <a16:creationId xmlns:a16="http://schemas.microsoft.com/office/drawing/2014/main" id="{7129A81B-1085-97D0-7921-E8E62B23F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38" y="2132723"/>
            <a:ext cx="794128" cy="773766"/>
          </a:xfrm>
          <a:prstGeom prst="rect">
            <a:avLst/>
          </a:prstGeom>
        </p:spPr>
      </p:pic>
      <p:pic>
        <p:nvPicPr>
          <p:cNvPr id="28" name="图片 27" descr="人戴着面具&#10;&#10;中度可信度描述已自动生成">
            <a:extLst>
              <a:ext uri="{FF2B5EF4-FFF2-40B4-BE49-F238E27FC236}">
                <a16:creationId xmlns:a16="http://schemas.microsoft.com/office/drawing/2014/main" id="{893B76E6-E5F4-5D1B-6999-E64C0A9CFE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83" y="2132723"/>
            <a:ext cx="794128" cy="773766"/>
          </a:xfrm>
          <a:prstGeom prst="rect">
            <a:avLst/>
          </a:prstGeom>
        </p:spPr>
      </p:pic>
      <p:pic>
        <p:nvPicPr>
          <p:cNvPr id="29" name="图片 28" descr="人戴着面具&#10;&#10;中度可信度描述已自动生成">
            <a:extLst>
              <a:ext uri="{FF2B5EF4-FFF2-40B4-BE49-F238E27FC236}">
                <a16:creationId xmlns:a16="http://schemas.microsoft.com/office/drawing/2014/main" id="{3D4701E2-33CC-2BC8-EEEB-1E6414A92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30" y="2132723"/>
            <a:ext cx="794128" cy="773766"/>
          </a:xfrm>
          <a:prstGeom prst="rect">
            <a:avLst/>
          </a:prstGeom>
        </p:spPr>
      </p:pic>
      <p:pic>
        <p:nvPicPr>
          <p:cNvPr id="30" name="图片 29" descr="人戴着面具&#10;&#10;中度可信度描述已自动生成">
            <a:extLst>
              <a:ext uri="{FF2B5EF4-FFF2-40B4-BE49-F238E27FC236}">
                <a16:creationId xmlns:a16="http://schemas.microsoft.com/office/drawing/2014/main" id="{8D2D7957-2785-A0B1-9D9A-93DBD7128A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11" y="2132723"/>
            <a:ext cx="794128" cy="773766"/>
          </a:xfrm>
          <a:prstGeom prst="rect">
            <a:avLst/>
          </a:prstGeom>
        </p:spPr>
      </p:pic>
      <p:pic>
        <p:nvPicPr>
          <p:cNvPr id="31" name="图片 30" descr="人戴着面具&#10;&#10;中度可信度描述已自动生成">
            <a:extLst>
              <a:ext uri="{FF2B5EF4-FFF2-40B4-BE49-F238E27FC236}">
                <a16:creationId xmlns:a16="http://schemas.microsoft.com/office/drawing/2014/main" id="{4DA17BB2-36DB-0CB3-7CBC-8AAE42349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1" y="2132723"/>
            <a:ext cx="794128" cy="773766"/>
          </a:xfrm>
          <a:prstGeom prst="rect">
            <a:avLst/>
          </a:prstGeom>
        </p:spPr>
      </p:pic>
      <p:pic>
        <p:nvPicPr>
          <p:cNvPr id="32" name="图片 31" descr="人戴着面具&#10;&#10;中度可信度描述已自动生成">
            <a:extLst>
              <a:ext uri="{FF2B5EF4-FFF2-40B4-BE49-F238E27FC236}">
                <a16:creationId xmlns:a16="http://schemas.microsoft.com/office/drawing/2014/main" id="{C714D00A-6C9C-2B37-6E42-BDCFC16A7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59" y="2132723"/>
            <a:ext cx="794128" cy="773766"/>
          </a:xfrm>
          <a:prstGeom prst="rect">
            <a:avLst/>
          </a:prstGeom>
        </p:spPr>
      </p:pic>
      <p:pic>
        <p:nvPicPr>
          <p:cNvPr id="33" name="图片 32" descr="人戴着面具&#10;&#10;中度可信度描述已自动生成">
            <a:extLst>
              <a:ext uri="{FF2B5EF4-FFF2-40B4-BE49-F238E27FC236}">
                <a16:creationId xmlns:a16="http://schemas.microsoft.com/office/drawing/2014/main" id="{CE9E8A25-37E6-DB6A-6930-8EB55883A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0" y="2132723"/>
            <a:ext cx="794128" cy="773766"/>
          </a:xfrm>
          <a:prstGeom prst="rect">
            <a:avLst/>
          </a:prstGeom>
        </p:spPr>
      </p:pic>
      <p:pic>
        <p:nvPicPr>
          <p:cNvPr id="34" name="图片 33" descr="人戴着面具&#10;&#10;中度可信度描述已自动生成">
            <a:extLst>
              <a:ext uri="{FF2B5EF4-FFF2-40B4-BE49-F238E27FC236}">
                <a16:creationId xmlns:a16="http://schemas.microsoft.com/office/drawing/2014/main" id="{1D7F4F6C-90A9-28FF-848B-DD1773FF3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6" y="3168937"/>
            <a:ext cx="794128" cy="773766"/>
          </a:xfrm>
          <a:prstGeom prst="rect">
            <a:avLst/>
          </a:prstGeom>
        </p:spPr>
      </p:pic>
      <p:pic>
        <p:nvPicPr>
          <p:cNvPr id="35" name="图片 34" descr="人戴着面具&#10;&#10;中度可信度描述已自动生成">
            <a:extLst>
              <a:ext uri="{FF2B5EF4-FFF2-40B4-BE49-F238E27FC236}">
                <a16:creationId xmlns:a16="http://schemas.microsoft.com/office/drawing/2014/main" id="{6481D542-AEEA-38A0-23D9-B9A66E6C2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65" y="3168937"/>
            <a:ext cx="794128" cy="773766"/>
          </a:xfrm>
          <a:prstGeom prst="rect">
            <a:avLst/>
          </a:prstGeom>
        </p:spPr>
      </p:pic>
      <p:pic>
        <p:nvPicPr>
          <p:cNvPr id="36" name="图片 35" descr="人戴着面具&#10;&#10;中度可信度描述已自动生成">
            <a:extLst>
              <a:ext uri="{FF2B5EF4-FFF2-40B4-BE49-F238E27FC236}">
                <a16:creationId xmlns:a16="http://schemas.microsoft.com/office/drawing/2014/main" id="{7DE162EC-FE9B-9283-6FE9-681FA167FA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10" y="3168937"/>
            <a:ext cx="794128" cy="773766"/>
          </a:xfrm>
          <a:prstGeom prst="rect">
            <a:avLst/>
          </a:prstGeom>
        </p:spPr>
      </p:pic>
      <p:pic>
        <p:nvPicPr>
          <p:cNvPr id="37" name="图片 36" descr="人戴着面具&#10;&#10;中度可信度描述已自动生成">
            <a:extLst>
              <a:ext uri="{FF2B5EF4-FFF2-40B4-BE49-F238E27FC236}">
                <a16:creationId xmlns:a16="http://schemas.microsoft.com/office/drawing/2014/main" id="{F7CC9E4F-A34F-4A68-E7B7-2148C0B91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57" y="3168937"/>
            <a:ext cx="794128" cy="773766"/>
          </a:xfrm>
          <a:prstGeom prst="rect">
            <a:avLst/>
          </a:prstGeom>
        </p:spPr>
      </p:pic>
      <p:pic>
        <p:nvPicPr>
          <p:cNvPr id="38" name="图片 37" descr="人戴着面具&#10;&#10;中度可信度描述已自动生成">
            <a:extLst>
              <a:ext uri="{FF2B5EF4-FFF2-40B4-BE49-F238E27FC236}">
                <a16:creationId xmlns:a16="http://schemas.microsoft.com/office/drawing/2014/main" id="{0B44435A-CBD5-3802-8F52-DEDC965D6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8" y="3168937"/>
            <a:ext cx="794128" cy="773766"/>
          </a:xfrm>
          <a:prstGeom prst="rect">
            <a:avLst/>
          </a:prstGeom>
        </p:spPr>
      </p:pic>
      <p:pic>
        <p:nvPicPr>
          <p:cNvPr id="39" name="图片 38" descr="人戴着面具&#10;&#10;中度可信度描述已自动生成">
            <a:extLst>
              <a:ext uri="{FF2B5EF4-FFF2-40B4-BE49-F238E27FC236}">
                <a16:creationId xmlns:a16="http://schemas.microsoft.com/office/drawing/2014/main" id="{B5DE6A90-FDF5-E368-CFFC-12351EC8B4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58" y="3168937"/>
            <a:ext cx="794128" cy="773766"/>
          </a:xfrm>
          <a:prstGeom prst="rect">
            <a:avLst/>
          </a:prstGeom>
        </p:spPr>
      </p:pic>
      <p:pic>
        <p:nvPicPr>
          <p:cNvPr id="40" name="图片 39" descr="人戴着面具&#10;&#10;中度可信度描述已自动生成">
            <a:extLst>
              <a:ext uri="{FF2B5EF4-FFF2-40B4-BE49-F238E27FC236}">
                <a16:creationId xmlns:a16="http://schemas.microsoft.com/office/drawing/2014/main" id="{6B09E659-E07D-03A5-7C1A-2827770E5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86" y="3168937"/>
            <a:ext cx="794128" cy="773766"/>
          </a:xfrm>
          <a:prstGeom prst="rect">
            <a:avLst/>
          </a:prstGeom>
        </p:spPr>
      </p:pic>
      <p:pic>
        <p:nvPicPr>
          <p:cNvPr id="41" name="图片 40" descr="人戴着面具&#10;&#10;中度可信度描述已自动生成">
            <a:extLst>
              <a:ext uri="{FF2B5EF4-FFF2-40B4-BE49-F238E27FC236}">
                <a16:creationId xmlns:a16="http://schemas.microsoft.com/office/drawing/2014/main" id="{166391EF-5770-FD4F-07A1-161D98E62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47" y="3168937"/>
            <a:ext cx="794128" cy="773766"/>
          </a:xfrm>
          <a:prstGeom prst="rect">
            <a:avLst/>
          </a:prstGeom>
        </p:spPr>
      </p:pic>
      <p:pic>
        <p:nvPicPr>
          <p:cNvPr id="42" name="图片 41" descr="人戴着面具&#10;&#10;中度可信度描述已自动生成">
            <a:extLst>
              <a:ext uri="{FF2B5EF4-FFF2-40B4-BE49-F238E27FC236}">
                <a16:creationId xmlns:a16="http://schemas.microsoft.com/office/drawing/2014/main" id="{62B74476-94BD-E619-44F5-5C24A50BA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19" y="4265423"/>
            <a:ext cx="794128" cy="773766"/>
          </a:xfrm>
          <a:prstGeom prst="rect">
            <a:avLst/>
          </a:prstGeom>
        </p:spPr>
      </p:pic>
      <p:pic>
        <p:nvPicPr>
          <p:cNvPr id="43" name="图片 42" descr="人戴着面具&#10;&#10;中度可信度描述已自动生成">
            <a:extLst>
              <a:ext uri="{FF2B5EF4-FFF2-40B4-BE49-F238E27FC236}">
                <a16:creationId xmlns:a16="http://schemas.microsoft.com/office/drawing/2014/main" id="{3AB9489E-A9F2-7F23-5BA0-31EBAAA71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38" y="4265423"/>
            <a:ext cx="794128" cy="773766"/>
          </a:xfrm>
          <a:prstGeom prst="rect">
            <a:avLst/>
          </a:prstGeom>
        </p:spPr>
      </p:pic>
      <p:pic>
        <p:nvPicPr>
          <p:cNvPr id="44" name="图片 43" descr="人戴着面具&#10;&#10;中度可信度描述已自动生成">
            <a:extLst>
              <a:ext uri="{FF2B5EF4-FFF2-40B4-BE49-F238E27FC236}">
                <a16:creationId xmlns:a16="http://schemas.microsoft.com/office/drawing/2014/main" id="{B5D3C4EC-C9DC-45AE-0216-487AE027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83" y="4265423"/>
            <a:ext cx="794128" cy="773766"/>
          </a:xfrm>
          <a:prstGeom prst="rect">
            <a:avLst/>
          </a:prstGeom>
        </p:spPr>
      </p:pic>
      <p:pic>
        <p:nvPicPr>
          <p:cNvPr id="45" name="图片 44" descr="人戴着面具&#10;&#10;中度可信度描述已自动生成">
            <a:extLst>
              <a:ext uri="{FF2B5EF4-FFF2-40B4-BE49-F238E27FC236}">
                <a16:creationId xmlns:a16="http://schemas.microsoft.com/office/drawing/2014/main" id="{E830AF1E-D38A-2D86-B3C5-D70E2906E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30" y="4265423"/>
            <a:ext cx="794128" cy="773766"/>
          </a:xfrm>
          <a:prstGeom prst="rect">
            <a:avLst/>
          </a:prstGeom>
        </p:spPr>
      </p:pic>
      <p:pic>
        <p:nvPicPr>
          <p:cNvPr id="46" name="图片 45" descr="人戴着面具&#10;&#10;中度可信度描述已自动生成">
            <a:extLst>
              <a:ext uri="{FF2B5EF4-FFF2-40B4-BE49-F238E27FC236}">
                <a16:creationId xmlns:a16="http://schemas.microsoft.com/office/drawing/2014/main" id="{08FA0649-1F2C-E118-D8EE-777BEF1A61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11" y="4265423"/>
            <a:ext cx="794128" cy="773766"/>
          </a:xfrm>
          <a:prstGeom prst="rect">
            <a:avLst/>
          </a:prstGeom>
        </p:spPr>
      </p:pic>
      <p:pic>
        <p:nvPicPr>
          <p:cNvPr id="47" name="图片 46" descr="人戴着面具&#10;&#10;中度可信度描述已自动生成">
            <a:extLst>
              <a:ext uri="{FF2B5EF4-FFF2-40B4-BE49-F238E27FC236}">
                <a16:creationId xmlns:a16="http://schemas.microsoft.com/office/drawing/2014/main" id="{BC5DBE18-CDC8-7A87-B64C-ED992D375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1" y="4265423"/>
            <a:ext cx="794128" cy="773766"/>
          </a:xfrm>
          <a:prstGeom prst="rect">
            <a:avLst/>
          </a:prstGeom>
        </p:spPr>
      </p:pic>
      <p:pic>
        <p:nvPicPr>
          <p:cNvPr id="48" name="图片 47" descr="人戴着面具&#10;&#10;中度可信度描述已自动生成">
            <a:extLst>
              <a:ext uri="{FF2B5EF4-FFF2-40B4-BE49-F238E27FC236}">
                <a16:creationId xmlns:a16="http://schemas.microsoft.com/office/drawing/2014/main" id="{6792B511-B7AD-D45A-E837-D1FF8B4F2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59" y="4265423"/>
            <a:ext cx="794128" cy="773766"/>
          </a:xfrm>
          <a:prstGeom prst="rect">
            <a:avLst/>
          </a:prstGeom>
        </p:spPr>
      </p:pic>
      <p:pic>
        <p:nvPicPr>
          <p:cNvPr id="49" name="图片 48" descr="人戴着面具&#10;&#10;中度可信度描述已自动生成">
            <a:extLst>
              <a:ext uri="{FF2B5EF4-FFF2-40B4-BE49-F238E27FC236}">
                <a16:creationId xmlns:a16="http://schemas.microsoft.com/office/drawing/2014/main" id="{51DA2B56-374D-9972-4218-5017DAF40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0" y="4265423"/>
            <a:ext cx="794128" cy="77376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B5A2C49B-EEF5-7223-67D3-9E2CBFFF4A20}"/>
              </a:ext>
            </a:extLst>
          </p:cNvPr>
          <p:cNvSpPr txBox="1"/>
          <p:nvPr/>
        </p:nvSpPr>
        <p:spPr>
          <a:xfrm>
            <a:off x="2046419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C98DCA0-E532-370F-B4DD-7C8FEB91F375}"/>
              </a:ext>
            </a:extLst>
          </p:cNvPr>
          <p:cNvSpPr txBox="1"/>
          <p:nvPr/>
        </p:nvSpPr>
        <p:spPr>
          <a:xfrm>
            <a:off x="3187553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4C66448-EA38-3F0C-013C-43FCB7526189}"/>
              </a:ext>
            </a:extLst>
          </p:cNvPr>
          <p:cNvSpPr txBox="1"/>
          <p:nvPr/>
        </p:nvSpPr>
        <p:spPr>
          <a:xfrm>
            <a:off x="1277697" y="3538028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8E1D7BC-2F13-0B70-7ED1-E24111CBD22A}"/>
              </a:ext>
            </a:extLst>
          </p:cNvPr>
          <p:cNvSpPr txBox="1"/>
          <p:nvPr/>
        </p:nvSpPr>
        <p:spPr>
          <a:xfrm>
            <a:off x="1270756" y="2345686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LWF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D03EAA-0FA6-9083-13FA-317AF0309D97}"/>
              </a:ext>
            </a:extLst>
          </p:cNvPr>
          <p:cNvSpPr txBox="1"/>
          <p:nvPr/>
        </p:nvSpPr>
        <p:spPr>
          <a:xfrm>
            <a:off x="4413413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3F79984-665D-2AB8-9D4D-001C2AE5068E}"/>
              </a:ext>
            </a:extLst>
          </p:cNvPr>
          <p:cNvSpPr txBox="1"/>
          <p:nvPr/>
        </p:nvSpPr>
        <p:spPr>
          <a:xfrm>
            <a:off x="5446272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6680414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9336C3F-25C4-2AD1-5A4B-97CB7005CE2D}"/>
              </a:ext>
            </a:extLst>
          </p:cNvPr>
          <p:cNvSpPr txBox="1"/>
          <p:nvPr/>
        </p:nvSpPr>
        <p:spPr>
          <a:xfrm>
            <a:off x="7827833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BBD7A4C-7E57-A404-9856-A54B1E3322FB}"/>
              </a:ext>
            </a:extLst>
          </p:cNvPr>
          <p:cNvSpPr txBox="1"/>
          <p:nvPr/>
        </p:nvSpPr>
        <p:spPr>
          <a:xfrm>
            <a:off x="8996225" y="94583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Task4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E30C60E-5867-E8F6-79B2-EE64B031CD97}"/>
              </a:ext>
            </a:extLst>
          </p:cNvPr>
          <p:cNvSpPr txBox="1"/>
          <p:nvPr/>
        </p:nvSpPr>
        <p:spPr>
          <a:xfrm>
            <a:off x="10133066" y="945816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Task4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1A5BB09-60DE-51CE-EAD2-98791EC06F77}"/>
              </a:ext>
            </a:extLst>
          </p:cNvPr>
          <p:cNvSpPr txBox="1"/>
          <p:nvPr/>
        </p:nvSpPr>
        <p:spPr>
          <a:xfrm>
            <a:off x="1272770" y="4580027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6D5244-D5D6-8905-AA3A-5657DA04A022}"/>
              </a:ext>
            </a:extLst>
          </p:cNvPr>
          <p:cNvSpPr/>
          <p:nvPr/>
        </p:nvSpPr>
        <p:spPr>
          <a:xfrm>
            <a:off x="1120588" y="869576"/>
            <a:ext cx="10139083" cy="43458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081F3A1E-F033-7C78-4F60-C5FDA4F2EA58}"/>
              </a:ext>
            </a:extLst>
          </p:cNvPr>
          <p:cNvCxnSpPr>
            <a:cxnSpLocks/>
          </p:cNvCxnSpPr>
          <p:nvPr/>
        </p:nvCxnSpPr>
        <p:spPr>
          <a:xfrm flipH="1">
            <a:off x="1815253" y="869576"/>
            <a:ext cx="20943" cy="4345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BBA3ED1-0C8A-8E8C-A23E-44C41A156733}"/>
              </a:ext>
            </a:extLst>
          </p:cNvPr>
          <p:cNvCxnSpPr>
            <a:cxnSpLocks/>
          </p:cNvCxnSpPr>
          <p:nvPr/>
        </p:nvCxnSpPr>
        <p:spPr>
          <a:xfrm>
            <a:off x="4309865" y="869576"/>
            <a:ext cx="0" cy="446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48F8A8C0-90D8-3082-405F-000B63230D4D}"/>
              </a:ext>
            </a:extLst>
          </p:cNvPr>
          <p:cNvCxnSpPr>
            <a:cxnSpLocks/>
          </p:cNvCxnSpPr>
          <p:nvPr/>
        </p:nvCxnSpPr>
        <p:spPr>
          <a:xfrm>
            <a:off x="6557386" y="869576"/>
            <a:ext cx="0" cy="445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6B245FB-9554-6E8E-13AA-BED99E3C62FB}"/>
              </a:ext>
            </a:extLst>
          </p:cNvPr>
          <p:cNvCxnSpPr>
            <a:cxnSpLocks/>
          </p:cNvCxnSpPr>
          <p:nvPr/>
        </p:nvCxnSpPr>
        <p:spPr>
          <a:xfrm>
            <a:off x="8809174" y="950259"/>
            <a:ext cx="33235" cy="438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A58915CC-E6D1-2FE1-531F-50352D2C802F}"/>
              </a:ext>
            </a:extLst>
          </p:cNvPr>
          <p:cNvCxnSpPr/>
          <p:nvPr/>
        </p:nvCxnSpPr>
        <p:spPr>
          <a:xfrm>
            <a:off x="1115661" y="3036784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DCD9E6FF-2460-AC2D-E987-CF93A9174BD3}"/>
              </a:ext>
            </a:extLst>
          </p:cNvPr>
          <p:cNvCxnSpPr/>
          <p:nvPr/>
        </p:nvCxnSpPr>
        <p:spPr>
          <a:xfrm>
            <a:off x="1120588" y="4144778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70EEDEE-E52A-999E-7ED3-8B5ABF8B4DB5}"/>
              </a:ext>
            </a:extLst>
          </p:cNvPr>
          <p:cNvCxnSpPr>
            <a:cxnSpLocks/>
          </p:cNvCxnSpPr>
          <p:nvPr/>
        </p:nvCxnSpPr>
        <p:spPr>
          <a:xfrm>
            <a:off x="1120588" y="2056957"/>
            <a:ext cx="10139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人戴着面具&#10;&#10;中度可信度描述已自动生成">
            <a:extLst>
              <a:ext uri="{FF2B5EF4-FFF2-40B4-BE49-F238E27FC236}">
                <a16:creationId xmlns:a16="http://schemas.microsoft.com/office/drawing/2014/main" id="{2BE6966F-38F6-6ECF-18D9-C668F8EFC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19" y="1231209"/>
            <a:ext cx="794128" cy="773766"/>
          </a:xfrm>
          <a:prstGeom prst="rect">
            <a:avLst/>
          </a:prstGeom>
        </p:spPr>
      </p:pic>
      <p:pic>
        <p:nvPicPr>
          <p:cNvPr id="25" name="图片 24" descr="人戴着面具&#10;&#10;中度可信度描述已自动生成">
            <a:extLst>
              <a:ext uri="{FF2B5EF4-FFF2-40B4-BE49-F238E27FC236}">
                <a16:creationId xmlns:a16="http://schemas.microsoft.com/office/drawing/2014/main" id="{7EBFD36A-44E2-4A82-C808-4935B71DE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83" y="1231209"/>
            <a:ext cx="794128" cy="773766"/>
          </a:xfrm>
          <a:prstGeom prst="rect">
            <a:avLst/>
          </a:prstGeom>
        </p:spPr>
      </p:pic>
      <p:pic>
        <p:nvPicPr>
          <p:cNvPr id="50" name="图片 49" descr="人戴着面具&#10;&#10;中度可信度描述已自动生成">
            <a:extLst>
              <a:ext uri="{FF2B5EF4-FFF2-40B4-BE49-F238E27FC236}">
                <a16:creationId xmlns:a16="http://schemas.microsoft.com/office/drawing/2014/main" id="{B7448D83-26F5-2647-44CA-CFF0259A75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30" y="1231209"/>
            <a:ext cx="794128" cy="773766"/>
          </a:xfrm>
          <a:prstGeom prst="rect">
            <a:avLst/>
          </a:prstGeom>
        </p:spPr>
      </p:pic>
      <p:pic>
        <p:nvPicPr>
          <p:cNvPr id="51" name="图片 50" descr="人戴着面具&#10;&#10;中度可信度描述已自动生成">
            <a:extLst>
              <a:ext uri="{FF2B5EF4-FFF2-40B4-BE49-F238E27FC236}">
                <a16:creationId xmlns:a16="http://schemas.microsoft.com/office/drawing/2014/main" id="{C2F14D93-35C3-9561-A2A9-361629127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11" y="1231209"/>
            <a:ext cx="794128" cy="773766"/>
          </a:xfrm>
          <a:prstGeom prst="rect">
            <a:avLst/>
          </a:prstGeom>
        </p:spPr>
      </p:pic>
      <p:pic>
        <p:nvPicPr>
          <p:cNvPr id="52" name="图片 51" descr="人戴着面具&#10;&#10;中度可信度描述已自动生成">
            <a:extLst>
              <a:ext uri="{FF2B5EF4-FFF2-40B4-BE49-F238E27FC236}">
                <a16:creationId xmlns:a16="http://schemas.microsoft.com/office/drawing/2014/main" id="{F512D15B-6EC5-3BC3-6848-B3E09A3D1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1" y="1231209"/>
            <a:ext cx="794128" cy="773766"/>
          </a:xfrm>
          <a:prstGeom prst="rect">
            <a:avLst/>
          </a:prstGeom>
        </p:spPr>
      </p:pic>
      <p:pic>
        <p:nvPicPr>
          <p:cNvPr id="53" name="图片 52" descr="人戴着面具&#10;&#10;中度可信度描述已自动生成">
            <a:extLst>
              <a:ext uri="{FF2B5EF4-FFF2-40B4-BE49-F238E27FC236}">
                <a16:creationId xmlns:a16="http://schemas.microsoft.com/office/drawing/2014/main" id="{B60D6CBE-A3CD-C579-1080-8E9915017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59" y="1231209"/>
            <a:ext cx="794128" cy="773766"/>
          </a:xfrm>
          <a:prstGeom prst="rect">
            <a:avLst/>
          </a:prstGeom>
        </p:spPr>
      </p:pic>
      <p:pic>
        <p:nvPicPr>
          <p:cNvPr id="54" name="图片 53" descr="人戴着面具&#10;&#10;中度可信度描述已自动生成">
            <a:extLst>
              <a:ext uri="{FF2B5EF4-FFF2-40B4-BE49-F238E27FC236}">
                <a16:creationId xmlns:a16="http://schemas.microsoft.com/office/drawing/2014/main" id="{7B084A3F-4787-CB8A-691D-BB288DD44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0" y="1231209"/>
            <a:ext cx="794128" cy="7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7">
            <a:extLst>
              <a:ext uri="{FF2B5EF4-FFF2-40B4-BE49-F238E27FC236}">
                <a16:creationId xmlns:a16="http://schemas.microsoft.com/office/drawing/2014/main" id="{B5A2C49B-EEF5-7223-67D3-9E2CBFFF4A20}"/>
              </a:ext>
            </a:extLst>
          </p:cNvPr>
          <p:cNvSpPr txBox="1"/>
          <p:nvPr/>
        </p:nvSpPr>
        <p:spPr>
          <a:xfrm>
            <a:off x="1162361" y="633017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C98DCA0-E532-370F-B4DD-7C8FEB91F375}"/>
              </a:ext>
            </a:extLst>
          </p:cNvPr>
          <p:cNvSpPr txBox="1"/>
          <p:nvPr/>
        </p:nvSpPr>
        <p:spPr>
          <a:xfrm>
            <a:off x="2429459" y="633017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FF++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DD03EAA-0FA6-9083-13FA-317AF0309D97}"/>
              </a:ext>
            </a:extLst>
          </p:cNvPr>
          <p:cNvSpPr txBox="1"/>
          <p:nvPr/>
        </p:nvSpPr>
        <p:spPr>
          <a:xfrm>
            <a:off x="3706745" y="633017"/>
            <a:ext cx="1024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DFDCP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Real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3F79984-665D-2AB8-9D4D-001C2AE5068E}"/>
              </a:ext>
            </a:extLst>
          </p:cNvPr>
          <p:cNvSpPr txBox="1"/>
          <p:nvPr/>
        </p:nvSpPr>
        <p:spPr>
          <a:xfrm>
            <a:off x="5048590" y="633017"/>
            <a:ext cx="1129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DFDCP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6533131" y="633017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Real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9336C3F-25C4-2AD1-5A4B-97CB7005CE2D}"/>
              </a:ext>
            </a:extLst>
          </p:cNvPr>
          <p:cNvSpPr txBox="1"/>
          <p:nvPr/>
        </p:nvSpPr>
        <p:spPr>
          <a:xfrm>
            <a:off x="7854524" y="633017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BBD7A4C-7E57-A404-9856-A54B1E3322FB}"/>
              </a:ext>
            </a:extLst>
          </p:cNvPr>
          <p:cNvSpPr txBox="1"/>
          <p:nvPr/>
        </p:nvSpPr>
        <p:spPr>
          <a:xfrm>
            <a:off x="9168489" y="633017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CDF2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E30C60E-5867-E8F6-79B2-EE64B031CD97}"/>
              </a:ext>
            </a:extLst>
          </p:cNvPr>
          <p:cNvSpPr txBox="1"/>
          <p:nvPr/>
        </p:nvSpPr>
        <p:spPr>
          <a:xfrm>
            <a:off x="10473320" y="633017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CDF2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48E1D7BC-2F13-0B70-7ED1-E24111CBD22A}"/>
              </a:ext>
            </a:extLst>
          </p:cNvPr>
          <p:cNvSpPr txBox="1"/>
          <p:nvPr/>
        </p:nvSpPr>
        <p:spPr>
          <a:xfrm>
            <a:off x="455991" y="1752428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74C66448-EA38-3F0C-013C-43FCB7526189}"/>
              </a:ext>
            </a:extLst>
          </p:cNvPr>
          <p:cNvSpPr txBox="1"/>
          <p:nvPr/>
        </p:nvSpPr>
        <p:spPr>
          <a:xfrm>
            <a:off x="391625" y="2429168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LWF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51A5BB09-60DE-51CE-EAD2-98791EC06F77}"/>
              </a:ext>
            </a:extLst>
          </p:cNvPr>
          <p:cNvSpPr txBox="1"/>
          <p:nvPr/>
        </p:nvSpPr>
        <p:spPr>
          <a:xfrm>
            <a:off x="391625" y="3069349"/>
            <a:ext cx="77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35" y="897645"/>
            <a:ext cx="568800" cy="571865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35" y="1578312"/>
            <a:ext cx="568800" cy="568800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35" y="2260675"/>
            <a:ext cx="568800" cy="567788"/>
          </a:xfrm>
          <a:prstGeom prst="rect">
            <a:avLst/>
          </a:prstGeom>
        </p:spPr>
      </p:pic>
      <p:pic>
        <p:nvPicPr>
          <p:cNvPr id="200" name="图片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35" y="2942026"/>
            <a:ext cx="568800" cy="564788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648" y="2942026"/>
            <a:ext cx="568800" cy="564788"/>
          </a:xfrm>
          <a:prstGeom prst="rect">
            <a:avLst/>
          </a:prstGeom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48" y="2261677"/>
            <a:ext cx="568800" cy="566786"/>
          </a:xfrm>
          <a:prstGeom prst="rect">
            <a:avLst/>
          </a:prstGeom>
        </p:spPr>
      </p:pic>
      <p:pic>
        <p:nvPicPr>
          <p:cNvPr id="203" name="图片 2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784" y="1581338"/>
            <a:ext cx="568800" cy="565774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019" y="900710"/>
            <a:ext cx="568800" cy="568800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3961" y="2939017"/>
            <a:ext cx="568800" cy="567797"/>
          </a:xfrm>
          <a:prstGeom prst="rect">
            <a:avLst/>
          </a:prstGeom>
        </p:spPr>
      </p:pic>
      <p:pic>
        <p:nvPicPr>
          <p:cNvPr id="206" name="图片 2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961" y="2262678"/>
            <a:ext cx="568800" cy="565785"/>
          </a:xfrm>
          <a:prstGeom prst="rect">
            <a:avLst/>
          </a:prstGeom>
        </p:spPr>
      </p:pic>
      <p:pic>
        <p:nvPicPr>
          <p:cNvPr id="207" name="图片 2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4233" y="1575287"/>
            <a:ext cx="568800" cy="571825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4703" y="902223"/>
            <a:ext cx="568800" cy="567287"/>
          </a:xfrm>
          <a:prstGeom prst="rect">
            <a:avLst/>
          </a:prstGeom>
        </p:spPr>
      </p:pic>
      <p:pic>
        <p:nvPicPr>
          <p:cNvPr id="209" name="图片 20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4587" y="2938014"/>
            <a:ext cx="568800" cy="568800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4587" y="2259663"/>
            <a:ext cx="568800" cy="568800"/>
          </a:xfrm>
          <a:prstGeom prst="rect">
            <a:avLst/>
          </a:prstGeom>
        </p:spPr>
      </p:pic>
      <p:pic>
        <p:nvPicPr>
          <p:cNvPr id="211" name="图片 2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5131" y="1578312"/>
            <a:ext cx="568800" cy="568800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6071" y="900710"/>
            <a:ext cx="567295" cy="568800"/>
          </a:xfrm>
          <a:prstGeom prst="rect">
            <a:avLst/>
          </a:prstGeom>
        </p:spPr>
      </p:pic>
      <p:pic>
        <p:nvPicPr>
          <p:cNvPr id="213" name="图片 2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94900" y="2939270"/>
            <a:ext cx="568800" cy="567544"/>
          </a:xfrm>
          <a:prstGeom prst="rect">
            <a:avLst/>
          </a:prstGeom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94900" y="2260913"/>
            <a:ext cx="568800" cy="567550"/>
          </a:xfrm>
          <a:prstGeom prst="rect">
            <a:avLst/>
          </a:prstGeom>
        </p:spPr>
      </p:pic>
      <p:pic>
        <p:nvPicPr>
          <p:cNvPr id="215" name="图片 2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5580" y="1578312"/>
            <a:ext cx="568800" cy="568800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95250" y="903703"/>
            <a:ext cx="568800" cy="565807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5526" y="2938014"/>
            <a:ext cx="572856" cy="568800"/>
          </a:xfrm>
          <a:prstGeom prst="rect">
            <a:avLst/>
          </a:prstGeom>
        </p:spPr>
      </p:pic>
      <p:pic>
        <p:nvPicPr>
          <p:cNvPr id="222" name="图片 2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5526" y="2259663"/>
            <a:ext cx="572863" cy="568800"/>
          </a:xfrm>
          <a:prstGeom prst="rect">
            <a:avLst/>
          </a:prstGeom>
        </p:spPr>
      </p:pic>
      <p:pic>
        <p:nvPicPr>
          <p:cNvPr id="223" name="图片 2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36478" y="1578312"/>
            <a:ext cx="570817" cy="568800"/>
          </a:xfrm>
          <a:prstGeom prst="rect">
            <a:avLst/>
          </a:prstGeom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36618" y="900710"/>
            <a:ext cx="568800" cy="568800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65213" y="2940038"/>
            <a:ext cx="568800" cy="566776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5213" y="2261684"/>
            <a:ext cx="568800" cy="566779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66029" y="1579318"/>
            <a:ext cx="568800" cy="567794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5934" y="896136"/>
            <a:ext cx="568800" cy="573374"/>
          </a:xfrm>
          <a:prstGeom prst="rect">
            <a:avLst/>
          </a:prstGeom>
        </p:spPr>
      </p:pic>
      <p:pic>
        <p:nvPicPr>
          <p:cNvPr id="233" name="图片 2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09895" y="2940120"/>
            <a:ext cx="568800" cy="566694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09902" y="2263884"/>
            <a:ext cx="568800" cy="564579"/>
          </a:xfrm>
          <a:prstGeom prst="rect">
            <a:avLst/>
          </a:prstGeom>
        </p:spPr>
      </p:pic>
      <p:pic>
        <p:nvPicPr>
          <p:cNvPr id="235" name="图片 2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08944" y="1578312"/>
            <a:ext cx="568800" cy="568800"/>
          </a:xfrm>
          <a:prstGeom prst="rect">
            <a:avLst/>
          </a:prstGeom>
        </p:spPr>
      </p:pic>
      <p:pic>
        <p:nvPicPr>
          <p:cNvPr id="236" name="图片 2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07302" y="897700"/>
            <a:ext cx="568800" cy="571810"/>
          </a:xfrm>
          <a:prstGeom prst="rect">
            <a:avLst/>
          </a:prstGeom>
        </p:spPr>
      </p:pic>
      <p:pic>
        <p:nvPicPr>
          <p:cNvPr id="237" name="图片 2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977986" y="900710"/>
            <a:ext cx="568800" cy="568800"/>
          </a:xfrm>
          <a:prstGeom prst="rect">
            <a:avLst/>
          </a:prstGeom>
        </p:spPr>
      </p:pic>
      <p:pic>
        <p:nvPicPr>
          <p:cNvPr id="238" name="图片 2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79393" y="1583579"/>
            <a:ext cx="568800" cy="563533"/>
          </a:xfrm>
          <a:prstGeom prst="rect">
            <a:avLst/>
          </a:prstGeom>
        </p:spPr>
      </p:pic>
      <p:pic>
        <p:nvPicPr>
          <p:cNvPr id="239" name="图片 2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980215" y="2263861"/>
            <a:ext cx="568800" cy="564602"/>
          </a:xfrm>
          <a:prstGeom prst="rect">
            <a:avLst/>
          </a:prstGeom>
        </p:spPr>
      </p:pic>
      <p:pic>
        <p:nvPicPr>
          <p:cNvPr id="240" name="图片 2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980208" y="2940128"/>
            <a:ext cx="568800" cy="566686"/>
          </a:xfrm>
          <a:prstGeom prst="rect">
            <a:avLst/>
          </a:prstGeom>
        </p:spPr>
      </p:pic>
      <p:pic>
        <p:nvPicPr>
          <p:cNvPr id="241" name="图片 24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50521" y="2943066"/>
            <a:ext cx="568800" cy="563748"/>
          </a:xfrm>
          <a:prstGeom prst="rect">
            <a:avLst/>
          </a:prstGeom>
        </p:spPr>
      </p:pic>
      <p:pic>
        <p:nvPicPr>
          <p:cNvPr id="242" name="图片 2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50528" y="2261680"/>
            <a:ext cx="568800" cy="566783"/>
          </a:xfrm>
          <a:prstGeom prst="rect">
            <a:avLst/>
          </a:prstGeom>
        </p:spPr>
      </p:pic>
      <p:pic>
        <p:nvPicPr>
          <p:cNvPr id="243" name="图片 24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649842" y="1580329"/>
            <a:ext cx="568800" cy="566783"/>
          </a:xfrm>
          <a:prstGeom prst="rect">
            <a:avLst/>
          </a:prstGeom>
        </p:spPr>
      </p:pic>
      <p:pic>
        <p:nvPicPr>
          <p:cNvPr id="244" name="图片 2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648670" y="905237"/>
            <a:ext cx="568800" cy="564273"/>
          </a:xfrm>
          <a:prstGeom prst="rect">
            <a:avLst/>
          </a:prstGeom>
        </p:spPr>
      </p:pic>
      <p:pic>
        <p:nvPicPr>
          <p:cNvPr id="250" name="图片 2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20834" y="2939022"/>
            <a:ext cx="568800" cy="567792"/>
          </a:xfrm>
          <a:prstGeom prst="rect">
            <a:avLst/>
          </a:prstGeom>
        </p:spPr>
      </p:pic>
      <p:pic>
        <p:nvPicPr>
          <p:cNvPr id="251" name="图片 25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20841" y="2258645"/>
            <a:ext cx="568800" cy="569818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320291" y="1581349"/>
            <a:ext cx="568800" cy="565763"/>
          </a:xfrm>
          <a:prstGeom prst="rect">
            <a:avLst/>
          </a:prstGeom>
        </p:spPr>
      </p:pic>
      <p:pic>
        <p:nvPicPr>
          <p:cNvPr id="253" name="图片 25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19354" y="915717"/>
            <a:ext cx="568800" cy="553793"/>
          </a:xfrm>
          <a:prstGeom prst="rect">
            <a:avLst/>
          </a:prstGeom>
        </p:spPr>
      </p:pic>
      <p:pic>
        <p:nvPicPr>
          <p:cNvPr id="254" name="图片 253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991147" y="2940046"/>
            <a:ext cx="568800" cy="566768"/>
          </a:xfrm>
          <a:prstGeom prst="rect">
            <a:avLst/>
          </a:prstGeom>
        </p:spPr>
      </p:pic>
      <p:pic>
        <p:nvPicPr>
          <p:cNvPr id="255" name="图片 254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991154" y="2262694"/>
            <a:ext cx="568800" cy="565769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990740" y="1577298"/>
            <a:ext cx="568800" cy="569814"/>
          </a:xfrm>
          <a:prstGeom prst="rect">
            <a:avLst/>
          </a:prstGeom>
        </p:spPr>
      </p:pic>
      <p:pic>
        <p:nvPicPr>
          <p:cNvPr id="257" name="图片 25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990038" y="903704"/>
            <a:ext cx="568800" cy="565806"/>
          </a:xfrm>
          <a:prstGeom prst="rect">
            <a:avLst/>
          </a:prstGeom>
        </p:spPr>
      </p:pic>
      <p:pic>
        <p:nvPicPr>
          <p:cNvPr id="258" name="图片 25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661460" y="2938014"/>
            <a:ext cx="568800" cy="5688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661189" y="1576284"/>
            <a:ext cx="568800" cy="570828"/>
          </a:xfrm>
          <a:prstGeom prst="rect">
            <a:avLst/>
          </a:prstGeom>
        </p:spPr>
      </p:pic>
      <p:pic>
        <p:nvPicPr>
          <p:cNvPr id="260" name="图片 25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661467" y="2262700"/>
            <a:ext cx="568800" cy="565763"/>
          </a:xfrm>
          <a:prstGeom prst="rect">
            <a:avLst/>
          </a:prstGeom>
        </p:spPr>
      </p:pic>
      <p:pic>
        <p:nvPicPr>
          <p:cNvPr id="261" name="图片 260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60722" y="900710"/>
            <a:ext cx="568800" cy="568800"/>
          </a:xfrm>
          <a:prstGeom prst="rect">
            <a:avLst/>
          </a:prstGeom>
        </p:spPr>
      </p:pic>
      <p:pic>
        <p:nvPicPr>
          <p:cNvPr id="262" name="图片 261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331773" y="2941029"/>
            <a:ext cx="568800" cy="565785"/>
          </a:xfrm>
          <a:prstGeom prst="rect">
            <a:avLst/>
          </a:prstGeom>
        </p:spPr>
      </p:pic>
      <p:pic>
        <p:nvPicPr>
          <p:cNvPr id="263" name="图片 262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331780" y="2259663"/>
            <a:ext cx="568800" cy="56880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331638" y="1579320"/>
            <a:ext cx="568800" cy="567792"/>
          </a:xfrm>
          <a:prstGeom prst="rect">
            <a:avLst/>
          </a:prstGeom>
        </p:spPr>
      </p:pic>
      <p:pic>
        <p:nvPicPr>
          <p:cNvPr id="265" name="图片 264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0331406" y="902219"/>
            <a:ext cx="568800" cy="567291"/>
          </a:xfrm>
          <a:prstGeom prst="rect">
            <a:avLst/>
          </a:prstGeom>
        </p:spPr>
      </p:pic>
      <p:pic>
        <p:nvPicPr>
          <p:cNvPr id="266" name="图片 26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1002091" y="2938014"/>
            <a:ext cx="568800" cy="568800"/>
          </a:xfrm>
          <a:prstGeom prst="rect">
            <a:avLst/>
          </a:prstGeom>
        </p:spPr>
      </p:pic>
      <p:pic>
        <p:nvPicPr>
          <p:cNvPr id="267" name="图片 26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1002091" y="2260676"/>
            <a:ext cx="568800" cy="567787"/>
          </a:xfrm>
          <a:prstGeom prst="rect">
            <a:avLst/>
          </a:prstGeom>
        </p:spPr>
      </p:pic>
      <p:pic>
        <p:nvPicPr>
          <p:cNvPr id="268" name="图片 267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002091" y="1579320"/>
            <a:ext cx="568800" cy="567792"/>
          </a:xfrm>
          <a:prstGeom prst="rect">
            <a:avLst/>
          </a:prstGeom>
        </p:spPr>
      </p:pic>
      <p:pic>
        <p:nvPicPr>
          <p:cNvPr id="269" name="图片 268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1002091" y="894627"/>
            <a:ext cx="568800" cy="574883"/>
          </a:xfrm>
          <a:prstGeom prst="rect">
            <a:avLst/>
          </a:prstGeom>
        </p:spPr>
      </p:pic>
      <p:pic>
        <p:nvPicPr>
          <p:cNvPr id="270" name="图片 269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2954274" y="2932954"/>
            <a:ext cx="568800" cy="573860"/>
          </a:xfrm>
          <a:prstGeom prst="rect">
            <a:avLst/>
          </a:prstGeom>
        </p:spPr>
      </p:pic>
      <p:pic>
        <p:nvPicPr>
          <p:cNvPr id="271" name="图片 270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954682" y="1579318"/>
            <a:ext cx="568800" cy="567794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2954274" y="2262683"/>
            <a:ext cx="568800" cy="565780"/>
          </a:xfrm>
          <a:prstGeom prst="rect">
            <a:avLst/>
          </a:prstGeom>
        </p:spPr>
      </p:pic>
      <p:pic>
        <p:nvPicPr>
          <p:cNvPr id="273" name="图片 272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955387" y="905097"/>
            <a:ext cx="568800" cy="5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A2C49B-EEF5-7223-67D3-9E2CBFFF4A20}"/>
              </a:ext>
            </a:extLst>
          </p:cNvPr>
          <p:cNvSpPr txBox="1"/>
          <p:nvPr/>
        </p:nvSpPr>
        <p:spPr>
          <a:xfrm>
            <a:off x="400499" y="451377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9" y="4902554"/>
            <a:ext cx="1291776" cy="12871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3677919"/>
            <a:ext cx="1121173" cy="1121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60" y="2420536"/>
            <a:ext cx="1203515" cy="12056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3" y="1208848"/>
            <a:ext cx="1166110" cy="115995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382" y="5133601"/>
            <a:ext cx="568800" cy="5647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381" y="3771976"/>
            <a:ext cx="568800" cy="5677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382" y="2392704"/>
            <a:ext cx="568800" cy="5688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3416" y="704824"/>
            <a:ext cx="3093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/mnt/shared/deepfake/FF++/faces/original_sequences/youtube/c23/445.mp4/out00006.png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591" y="1271079"/>
            <a:ext cx="568800" cy="57186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653867" y="518422"/>
            <a:ext cx="234357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/mnt/shared/deepfake/FF++/faces/original_sequences/youtube/c23/445.mp4/out00035.png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539" y="5310293"/>
            <a:ext cx="1270647" cy="12751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631" y="4168809"/>
            <a:ext cx="1141484" cy="11414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8915" y="2747494"/>
            <a:ext cx="1428916" cy="14213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631" y="1511481"/>
            <a:ext cx="1232761" cy="12360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770646" y="477658"/>
            <a:ext cx="2973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/mnt/shared/deepfake/FF++/faces/original_sequences/youtube/c23/388.mp4/out00038.png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3029" y="5221946"/>
            <a:ext cx="568800" cy="5647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3029" y="4515699"/>
            <a:ext cx="568800" cy="56678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3029" y="3810464"/>
            <a:ext cx="568800" cy="56577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8264" y="3102203"/>
            <a:ext cx="568800" cy="5688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433028" y="597889"/>
            <a:ext cx="2228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/mnt/shared/deepfake/FF++/faces/original_sequences/youtube/c23/388.mp4/out00102.png</a:t>
            </a:r>
          </a:p>
        </p:txBody>
      </p:sp>
    </p:spTree>
    <p:extLst>
      <p:ext uri="{BB962C8B-B14F-4D97-AF65-F5344CB8AC3E}">
        <p14:creationId xmlns:p14="http://schemas.microsoft.com/office/powerpoint/2010/main" val="53164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98" y="5103590"/>
            <a:ext cx="568800" cy="5677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6" y="3811934"/>
            <a:ext cx="568800" cy="565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6" y="2515684"/>
            <a:ext cx="568800" cy="571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782" y="462774"/>
            <a:ext cx="2032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/mnt/traffic/home/pankun/FF++/Deepfake-Detection-master/cam_img/20230503_1673_2.jpg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98" y="1241704"/>
            <a:ext cx="568800" cy="567287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CC98DCA0-E532-370F-B4DD-7C8FEB91F375}"/>
              </a:ext>
            </a:extLst>
          </p:cNvPr>
          <p:cNvSpPr txBox="1"/>
          <p:nvPr/>
        </p:nvSpPr>
        <p:spPr>
          <a:xfrm>
            <a:off x="371984" y="201164"/>
            <a:ext cx="981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 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40" y="4595761"/>
            <a:ext cx="1563939" cy="1583454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104" y="2999495"/>
            <a:ext cx="1571560" cy="15631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116" y="1429973"/>
            <a:ext cx="1657536" cy="165753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1104" y="916768"/>
            <a:ext cx="1616280" cy="1624878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3142827" y="158837"/>
            <a:ext cx="29802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/mnt/shared/deepfake/FF++/faces/manipulated_sequences/Face2Face/c23/371_367.mp4/out00048.png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0210" y="4835194"/>
            <a:ext cx="568800" cy="57386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961" y="3920243"/>
            <a:ext cx="568800" cy="567794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0211" y="2881959"/>
            <a:ext cx="568800" cy="56578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7996" y="1228791"/>
            <a:ext cx="568800" cy="564413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716919" y="37426"/>
            <a:ext cx="1592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/mnt/shared/deepfake/FF++/faces/manipulated_sequences/Face2Face/c23/906_847.mp4/out00037.png</a:t>
            </a:r>
          </a:p>
        </p:txBody>
      </p:sp>
    </p:spTree>
    <p:extLst>
      <p:ext uri="{BB962C8B-B14F-4D97-AF65-F5344CB8AC3E}">
        <p14:creationId xmlns:p14="http://schemas.microsoft.com/office/powerpoint/2010/main" val="427568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34593" y="6604109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D03EAA-0FA6-9083-13FA-317AF0309D97}"/>
              </a:ext>
            </a:extLst>
          </p:cNvPr>
          <p:cNvSpPr txBox="1"/>
          <p:nvPr/>
        </p:nvSpPr>
        <p:spPr>
          <a:xfrm>
            <a:off x="1189306" y="76295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5205228"/>
            <a:ext cx="1102121" cy="1098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4105061"/>
            <a:ext cx="1102121" cy="1100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" y="3004887"/>
            <a:ext cx="1102121" cy="11001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80" y="1905689"/>
            <a:ext cx="1102121" cy="1099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080" y="5296746"/>
            <a:ext cx="568800" cy="56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500" y="4186869"/>
            <a:ext cx="568800" cy="56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8080" y="3076571"/>
            <a:ext cx="568800" cy="56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8080" y="1966272"/>
            <a:ext cx="567295" cy="5688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30366" y="972605"/>
            <a:ext cx="18423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/</a:t>
            </a:r>
            <a:r>
              <a:rPr lang="en-US" altLang="zh-CN" sz="1200" dirty="0" err="1"/>
              <a:t>mnt</a:t>
            </a:r>
            <a:r>
              <a:rPr lang="en-US" altLang="zh-CN" sz="1200" dirty="0"/>
              <a:t>/shared/random/</a:t>
            </a:r>
            <a:r>
              <a:rPr lang="en-US" altLang="zh-CN" sz="1200" dirty="0" err="1"/>
              <a:t>DFDC_Pre</a:t>
            </a:r>
            <a:r>
              <a:rPr lang="en-US" altLang="zh-CN" sz="1200" dirty="0"/>
              <a:t>/faces/</a:t>
            </a:r>
            <a:r>
              <a:rPr lang="en-US" altLang="zh-CN" sz="1200" dirty="0" err="1"/>
              <a:t>original_videos</a:t>
            </a:r>
            <a:r>
              <a:rPr lang="en-US" altLang="zh-CN" sz="1200" dirty="0"/>
              <a:t>/1604866/1604866_D_003.mp4/out00088.png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3031653" y="1024546"/>
            <a:ext cx="30412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/mnt/shared/random/DFDC_Pre/faces/original_videos/1604866/1604866_D_003.mp4/out00088.png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3856" y="5180140"/>
            <a:ext cx="1339189" cy="13296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3856" y="3877911"/>
            <a:ext cx="1339189" cy="132731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2022" y="2524704"/>
            <a:ext cx="1362856" cy="13532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2753" y="1188120"/>
            <a:ext cx="1342125" cy="1342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26666" y="424382"/>
            <a:ext cx="2370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/mnt/shared/random/DFDC_Pre/faces/original_videos/1941250/1941250_F_002.mp4/out00019.png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2077" y="5285867"/>
            <a:ext cx="1350647" cy="13458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2653" y="4114841"/>
            <a:ext cx="1189328" cy="11872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4487" y="2912532"/>
            <a:ext cx="1198044" cy="12023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7206" y="1666574"/>
            <a:ext cx="1194775" cy="118842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483498" y="487805"/>
            <a:ext cx="310219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/mnt/shared/random/DFDC_Pre/faces/original_videos/1441897/1441897_E_002.mp4/out00027.png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75024" y="5471175"/>
            <a:ext cx="568800" cy="5675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38853" y="4078557"/>
            <a:ext cx="568800" cy="5675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42989" y="2763727"/>
            <a:ext cx="568800" cy="568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1909" y="1666575"/>
            <a:ext cx="568800" cy="5658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0360235" y="31489"/>
            <a:ext cx="18222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/mnt/shared/random/DFDC_Pre/faces/original_videos/1929178/1929178_K_003.mp4/out00056.png</a:t>
            </a:r>
          </a:p>
        </p:txBody>
      </p:sp>
    </p:spTree>
    <p:extLst>
      <p:ext uri="{BB962C8B-B14F-4D97-AF65-F5344CB8AC3E}">
        <p14:creationId xmlns:p14="http://schemas.microsoft.com/office/powerpoint/2010/main" val="116467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34593" y="6604109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D03EAA-0FA6-9083-13FA-317AF0309D97}"/>
              </a:ext>
            </a:extLst>
          </p:cNvPr>
          <p:cNvSpPr txBox="1"/>
          <p:nvPr/>
        </p:nvSpPr>
        <p:spPr>
          <a:xfrm>
            <a:off x="410372" y="254950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 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5004591"/>
            <a:ext cx="568800" cy="57082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3975150"/>
            <a:ext cx="568800" cy="56981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39" y="2926080"/>
            <a:ext cx="568800" cy="57387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" y="1822027"/>
            <a:ext cx="568800" cy="57181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62560" y="982649"/>
            <a:ext cx="20997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/mnt/shared/random/DFDC_Pre/faces/method_A/748594/748594_F/1294671_748594_F_002.mp4/out00017.png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434" y="5004591"/>
            <a:ext cx="568800" cy="56677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371" y="3820160"/>
            <a:ext cx="568800" cy="56677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2761" y="2926080"/>
            <a:ext cx="568800" cy="56779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4447" y="1650993"/>
            <a:ext cx="568800" cy="573374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376317" y="512986"/>
            <a:ext cx="2059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/mnt/shared/random/DFDC_Pre/faces/method_A/748594/748594_F/1294671_748594_F_002.mp4/out00017.png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5410" y="4807675"/>
            <a:ext cx="766419" cy="76369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634" y="3975150"/>
            <a:ext cx="715195" cy="71774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6634" y="2918404"/>
            <a:ext cx="878190" cy="8813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5410" y="1952055"/>
            <a:ext cx="793028" cy="790924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4590418" y="648170"/>
            <a:ext cx="2790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/mnt/shared/random/DFDC_Pre/faces/method_A/1681757/1681757_D/2076328_1681757_D_001.mp4/out00018.png</a:t>
            </a:r>
          </a:p>
        </p:txBody>
      </p:sp>
    </p:spTree>
    <p:extLst>
      <p:ext uri="{BB962C8B-B14F-4D97-AF65-F5344CB8AC3E}">
        <p14:creationId xmlns:p14="http://schemas.microsoft.com/office/powerpoint/2010/main" val="187323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780841" y="383644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True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12" y="5287670"/>
            <a:ext cx="1013959" cy="10157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13" y="4267200"/>
            <a:ext cx="1020470" cy="102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12" y="3251436"/>
            <a:ext cx="1013959" cy="1015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12" y="2160692"/>
            <a:ext cx="1079232" cy="10907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2976" y="1126909"/>
            <a:ext cx="2655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/mnt/shared/deepfake/FF++/faces/original_sequences/actors/c23/22__walking_down_street_outside_angry.mp4/out00045.png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55" y="5261470"/>
            <a:ext cx="568800" cy="566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160" y="4260780"/>
            <a:ext cx="568800" cy="5645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955" y="3251435"/>
            <a:ext cx="568800" cy="568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750" y="2099349"/>
            <a:ext cx="568800" cy="5718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24107" y="1043094"/>
            <a:ext cx="3671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/mnt/shared/deepfake/FF++/faces/original_sequences/actors/c23/22__walking_down_street_outside_angry.mp4/out00037.png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455" y="5287670"/>
            <a:ext cx="568800" cy="5666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4349" y="4094012"/>
            <a:ext cx="568800" cy="56460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55" y="2976885"/>
            <a:ext cx="568800" cy="563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4171" y="1809427"/>
            <a:ext cx="568800" cy="5688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3576" y="196708"/>
            <a:ext cx="228261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/mnt/shared/deepfake/FF++/faces/original_sequences/actors/c23/06__walk_down_hall_angry.mp4/out00021.png</a:t>
            </a:r>
          </a:p>
        </p:txBody>
      </p:sp>
    </p:spTree>
    <p:extLst>
      <p:ext uri="{BB962C8B-B14F-4D97-AF65-F5344CB8AC3E}">
        <p14:creationId xmlns:p14="http://schemas.microsoft.com/office/powerpoint/2010/main" val="24564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44" y="5455265"/>
            <a:ext cx="568800" cy="5637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9D3D571-EB9F-2E24-B92A-40D5A294EC92}"/>
              </a:ext>
            </a:extLst>
          </p:cNvPr>
          <p:cNvSpPr txBox="1"/>
          <p:nvPr/>
        </p:nvSpPr>
        <p:spPr>
          <a:xfrm>
            <a:off x="780841" y="383644"/>
            <a:ext cx="889709" cy="26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 </a:t>
            </a:r>
            <a:r>
              <a:rPr lang="en-US" altLang="zh-CN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lang="zh-CN" altLang="en-US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44" y="4314614"/>
            <a:ext cx="568800" cy="566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48" y="2909802"/>
            <a:ext cx="568800" cy="5667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70" y="1673015"/>
            <a:ext cx="568800" cy="5642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5786" y="657351"/>
            <a:ext cx="28177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/mnt/shared/deepfake/FF++/faces/manipulated_sequences/DeepFakeDetection_old/raw/02_13__outside_talking_pan_laughing__2YSYT2N3.mp4/out00118.png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974" y="4693921"/>
            <a:ext cx="568800" cy="566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543" y="3664454"/>
            <a:ext cx="568800" cy="563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543" y="2630248"/>
            <a:ext cx="568800" cy="568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42" y="1605143"/>
            <a:ext cx="568800" cy="5703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12160" y="440267"/>
            <a:ext cx="25670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/mnt/shared/deepfake/FF++/faces/manipulated_sequences/DeepFakeDetection_old/raw/11_03__outside_talking_still_laughing__P08VGHTA.mp4/out00118.png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869" y="5492018"/>
            <a:ext cx="882135" cy="880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008" y="4455729"/>
            <a:ext cx="849815" cy="8513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9492" y="3405546"/>
            <a:ext cx="962846" cy="9577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8870" y="1890926"/>
            <a:ext cx="1077138" cy="104871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335857" y="216324"/>
            <a:ext cx="1639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/mnt/shared/deepfake/FF++/faces/manipulated_sequences/DeepFakeDetection_old/raw/11_03__outside_talking_still_laughing__P08VGHTA.mp4/out00124.png</a:t>
            </a:r>
          </a:p>
        </p:txBody>
      </p:sp>
    </p:spTree>
    <p:extLst>
      <p:ext uri="{BB962C8B-B14F-4D97-AF65-F5344CB8AC3E}">
        <p14:creationId xmlns:p14="http://schemas.microsoft.com/office/powerpoint/2010/main" val="172800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毕业主题9">
  <a:themeElements>
    <a:clrScheme name="自定义 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PAGMVtPx9uxhjbj0HLs4iSBoXWDmSczihVSOSsDvTjIHQ3H3TVxHQwS34l98PU" id="{A852C462-B919-8D4D-B0CC-E6EB29C19A71}" vid="{5DAA569A-5144-4F48-AFF8-16798ADFAF82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73028</TotalTime>
  <Words>920</Words>
  <Application>Microsoft Office PowerPoint</Application>
  <PresentationFormat>宽屏</PresentationFormat>
  <Paragraphs>73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LucidaGrande</vt:lpstr>
      <vt:lpstr>等线</vt:lpstr>
      <vt:lpstr>微软雅黑</vt:lpstr>
      <vt:lpstr>Arial</vt:lpstr>
      <vt:lpstr>Calibri</vt:lpstr>
      <vt:lpstr>Times New Roman</vt:lpstr>
      <vt:lpstr>Office 主题</vt:lpstr>
      <vt:lpstr>毕业主题9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深度伪造及检测技术</dc:title>
  <dc:creator>巴钟杰</dc:creator>
  <cp:lastModifiedBy>Optiplex 7090</cp:lastModifiedBy>
  <cp:revision>178</cp:revision>
  <dcterms:created xsi:type="dcterms:W3CDTF">2022-08-02T07:42:17Z</dcterms:created>
  <dcterms:modified xsi:type="dcterms:W3CDTF">2023-05-04T06:55:55Z</dcterms:modified>
</cp:coreProperties>
</file>